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26"/>
  </p:notesMasterIdLst>
  <p:handoutMasterIdLst>
    <p:handoutMasterId r:id="rId27"/>
  </p:handoutMasterIdLst>
  <p:sldIdLst>
    <p:sldId id="256" r:id="rId2"/>
    <p:sldId id="264" r:id="rId3"/>
    <p:sldId id="265" r:id="rId4"/>
    <p:sldId id="266" r:id="rId5"/>
    <p:sldId id="259" r:id="rId6"/>
    <p:sldId id="268" r:id="rId7"/>
    <p:sldId id="269" r:id="rId8"/>
    <p:sldId id="270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87" r:id="rId17"/>
    <p:sldId id="279" r:id="rId18"/>
    <p:sldId id="280" r:id="rId19"/>
    <p:sldId id="281" r:id="rId20"/>
    <p:sldId id="282" r:id="rId21"/>
    <p:sldId id="283" r:id="rId22"/>
    <p:sldId id="284" r:id="rId23"/>
    <p:sldId id="285" r:id="rId24"/>
    <p:sldId id="286" r:id="rId25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193CC2-5096-D8A3-3D44-84D890F64BB3}" v="58" dt="2024-06-03T10:48:46.980"/>
    <p1510:client id="{47017D28-1F47-ED90-B788-B498EA429489}" v="36" dt="2024-06-04T02:33:45.946"/>
    <p1510:client id="{A9EC61D7-E86A-F2B6-05CF-D94541B12D41}" v="66" dt="2024-06-03T02:29:33.626"/>
    <p1510:client id="{B59DBF67-CBD9-73DD-95B0-EB26DECF654E}" v="33" dt="2024-06-03T10:57:22.883"/>
    <p1510:client id="{C8094D31-ADAC-5B46-B204-073A098ED99B}" v="21" dt="2024-06-03T12:59:17.5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3" d="100"/>
          <a:sy n="63" d="100"/>
        </p:scale>
        <p:origin x="7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7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9FC193-7A05-4631-B681-B56EAB543D38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ABA77F75-8642-4931-8D7E-BE6C6DB9940D}">
      <dgm:prSet phldrT="[Text]"/>
      <dgm:spPr/>
      <dgm:t>
        <a:bodyPr rtlCol="0"/>
        <a:lstStyle/>
        <a:p>
          <a:pPr rtl="0"/>
          <a:r>
            <a: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ESSENCE</a:t>
          </a:r>
        </a:p>
      </dgm:t>
    </dgm:pt>
    <dgm:pt modelId="{FCF9AE1B-B22B-4F91-BFD8-DDBBF762F128}" type="parTrans" cxnId="{D959B3EA-A66A-4B40-901C-93ECD4985A93}">
      <dgm:prSet/>
      <dgm:spPr/>
      <dgm:t>
        <a:bodyPr rtlCol="0"/>
        <a:lstStyle/>
        <a:p>
          <a:pPr rtl="0"/>
          <a:endParaRPr lang="en-US"/>
        </a:p>
      </dgm:t>
    </dgm:pt>
    <dgm:pt modelId="{1A095211-ADB0-42CA-9F24-F1BC942872F3}" type="sibTrans" cxnId="{D959B3EA-A66A-4B40-901C-93ECD4985A93}">
      <dgm:prSet/>
      <dgm:spPr/>
      <dgm:t>
        <a:bodyPr rtlCol="0"/>
        <a:lstStyle/>
        <a:p>
          <a:pPr rtl="0"/>
          <a:endParaRPr lang="en-US"/>
        </a:p>
      </dgm:t>
    </dgm:pt>
    <dgm:pt modelId="{611C3B18-07F8-4A66-9682-97E24AEF6014}">
      <dgm:prSet phldrT="[Text]"/>
      <dgm:spPr/>
      <dgm:t>
        <a:bodyPr rtlCol="0"/>
        <a:lstStyle/>
        <a:p>
          <a:pPr rtl="0">
            <a:buFont typeface="Wingdings" panose="05000000000000000000" pitchFamily="2" charset="2"/>
            <a:buChar char=""/>
          </a:pPr>
          <a:r>
            <a: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Demonstração</a:t>
          </a:r>
          <a:endParaRPr lang="pt-br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5940BF2D-F08A-4150-9A86-173D9242DE8C}" type="parTrans" cxnId="{D5D61B4C-1312-427C-BDCC-013237D8A488}">
      <dgm:prSet/>
      <dgm:spPr/>
      <dgm:t>
        <a:bodyPr rtlCol="0"/>
        <a:lstStyle/>
        <a:p>
          <a:pPr rtl="0"/>
          <a:endParaRPr lang="en-US"/>
        </a:p>
      </dgm:t>
    </dgm:pt>
    <dgm:pt modelId="{477660C6-2B6D-4FB8-B9A3-D555E2082C2A}" type="sibTrans" cxnId="{D5D61B4C-1312-427C-BDCC-013237D8A488}">
      <dgm:prSet/>
      <dgm:spPr/>
      <dgm:t>
        <a:bodyPr rtlCol="0"/>
        <a:lstStyle/>
        <a:p>
          <a:pPr rtl="0"/>
          <a:endParaRPr lang="en-US"/>
        </a:p>
      </dgm:t>
    </dgm:pt>
    <dgm:pt modelId="{6EE89B4E-BAED-4A90-B29D-70AF11256801}">
      <dgm:prSet phldrT="[Text]"/>
      <dgm:spPr/>
      <dgm:t>
        <a:bodyPr rtlCol="0"/>
        <a:lstStyle/>
        <a:p>
          <a:pPr rtl="0">
            <a:buFont typeface="Wingdings" panose="05000000000000000000" pitchFamily="2" charset="2"/>
            <a:buChar char=""/>
          </a:pPr>
          <a:r>
            <a: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TRELLO</a:t>
          </a:r>
          <a:endParaRPr lang="pt-br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9BF20C7-31E5-452B-8EA2-17224A13C7FB}" type="parTrans" cxnId="{CA949A5F-9945-4C59-A233-D70AFFF70BDA}">
      <dgm:prSet/>
      <dgm:spPr/>
      <dgm:t>
        <a:bodyPr rtlCol="0"/>
        <a:lstStyle/>
        <a:p>
          <a:pPr rtl="0"/>
          <a:endParaRPr lang="en-US"/>
        </a:p>
      </dgm:t>
    </dgm:pt>
    <dgm:pt modelId="{E71503C3-CFB7-4144-AD9F-7A42A87A3A6B}" type="sibTrans" cxnId="{CA949A5F-9945-4C59-A233-D70AFFF70BDA}">
      <dgm:prSet/>
      <dgm:spPr/>
      <dgm:t>
        <a:bodyPr rtlCol="0"/>
        <a:lstStyle/>
        <a:p>
          <a:pPr rtl="0"/>
          <a:endParaRPr lang="en-US"/>
        </a:p>
      </dgm:t>
    </dgm:pt>
    <dgm:pt modelId="{4EA3F7C2-8BCE-45BE-A919-CBBB33285BD0}">
      <dgm:prSet phldrT="[Text]"/>
      <dgm:spPr/>
      <dgm:t>
        <a:bodyPr rtlCol="0"/>
        <a:lstStyle/>
        <a:p>
          <a:pPr rtl="0">
            <a:buFont typeface="Wingdings" panose="05000000000000000000" pitchFamily="2" charset="2"/>
            <a:buChar char=""/>
          </a:pPr>
          <a:r>
            <a: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WIP</a:t>
          </a:r>
        </a:p>
      </dgm:t>
    </dgm:pt>
    <dgm:pt modelId="{E5A5DB8F-AE1A-4DCD-9400-C8317BA7D81B}" type="parTrans" cxnId="{496CC152-66F4-4FEB-99ED-C8BD1F8A40F9}">
      <dgm:prSet/>
      <dgm:spPr/>
      <dgm:t>
        <a:bodyPr rtlCol="0"/>
        <a:lstStyle/>
        <a:p>
          <a:pPr rtl="0"/>
          <a:endParaRPr lang="en-US"/>
        </a:p>
      </dgm:t>
    </dgm:pt>
    <dgm:pt modelId="{BC932F0D-8B77-458E-AF60-BC2FDCBE0C75}" type="sibTrans" cxnId="{496CC152-66F4-4FEB-99ED-C8BD1F8A40F9}">
      <dgm:prSet/>
      <dgm:spPr/>
      <dgm:t>
        <a:bodyPr rtlCol="0"/>
        <a:lstStyle/>
        <a:p>
          <a:pPr rtl="0"/>
          <a:endParaRPr lang="en-US"/>
        </a:p>
      </dgm:t>
    </dgm:pt>
    <dgm:pt modelId="{388D911F-5131-4B95-8FCA-44355C31A787}">
      <dgm:prSet phldrT="[Text]"/>
      <dgm:spPr/>
      <dgm:t>
        <a:bodyPr rtlCol="0"/>
        <a:lstStyle/>
        <a:p>
          <a:pPr rtl="0">
            <a:buFont typeface="Wingdings" panose="05000000000000000000" pitchFamily="2" charset="2"/>
            <a:buChar char=""/>
          </a:pPr>
          <a:r>
            <a: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DISTRIBUIÇÃO DE TAREFAS</a:t>
          </a:r>
        </a:p>
      </dgm:t>
    </dgm:pt>
    <dgm:pt modelId="{90DE3C42-B930-4A61-B78B-7BCFF7A9C3BC}" type="parTrans" cxnId="{64A00AFB-D909-4E4F-881C-95919A0EED97}">
      <dgm:prSet/>
      <dgm:spPr/>
      <dgm:t>
        <a:bodyPr rtlCol="0"/>
        <a:lstStyle/>
        <a:p>
          <a:pPr rtl="0"/>
          <a:endParaRPr lang="en-US"/>
        </a:p>
      </dgm:t>
    </dgm:pt>
    <dgm:pt modelId="{6C88182B-48B6-413C-BAE8-817D076D6F78}" type="sibTrans" cxnId="{64A00AFB-D909-4E4F-881C-95919A0EED97}">
      <dgm:prSet/>
      <dgm:spPr/>
      <dgm:t>
        <a:bodyPr rtlCol="0"/>
        <a:lstStyle/>
        <a:p>
          <a:pPr rtl="0"/>
          <a:endParaRPr lang="en-US"/>
        </a:p>
      </dgm:t>
    </dgm:pt>
    <dgm:pt modelId="{DA5DFAD8-E443-4F53-9341-A0903BBBD378}">
      <dgm:prSet phldrT="[Text]"/>
      <dgm:spPr/>
      <dgm:t>
        <a:bodyPr rtlCol="0"/>
        <a:lstStyle/>
        <a:p>
          <a:pPr rtl="0"/>
          <a:r>
            <a: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KANBAN</a:t>
          </a:r>
        </a:p>
      </dgm:t>
    </dgm:pt>
    <dgm:pt modelId="{76D9F54E-47B3-4FE0-B465-AD673964072E}" type="sibTrans" cxnId="{0073D4C3-F488-4F79-B637-186FAECF6BAD}">
      <dgm:prSet/>
      <dgm:spPr/>
      <dgm:t>
        <a:bodyPr rtlCol="0"/>
        <a:lstStyle/>
        <a:p>
          <a:pPr rtl="0"/>
          <a:endParaRPr lang="en-US"/>
        </a:p>
      </dgm:t>
    </dgm:pt>
    <dgm:pt modelId="{F6012B3B-01B0-4E7C-A363-0177B95D3DD8}" type="parTrans" cxnId="{0073D4C3-F488-4F79-B637-186FAECF6BAD}">
      <dgm:prSet/>
      <dgm:spPr/>
      <dgm:t>
        <a:bodyPr rtlCol="0"/>
        <a:lstStyle/>
        <a:p>
          <a:pPr rtl="0"/>
          <a:endParaRPr lang="en-US"/>
        </a:p>
      </dgm:t>
    </dgm:pt>
    <dgm:pt modelId="{C9A3AB2B-CC79-4CC2-A712-E64D3142E863}">
      <dgm:prSet phldrT="[Text]"/>
      <dgm:spPr/>
      <dgm:t>
        <a:bodyPr rtlCol="0"/>
        <a:lstStyle/>
        <a:p>
          <a:pPr rtl="0">
            <a:buFont typeface="Wingdings" panose="05000000000000000000" pitchFamily="2" charset="2"/>
            <a:buChar char=""/>
          </a:pPr>
          <a:r>
            <a: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DATA DE CONCLUSÃO</a:t>
          </a:r>
          <a:endParaRPr lang="pt-br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0B1827C3-C9AE-4F12-AC1D-E26073E9AEB2}" type="parTrans" cxnId="{9F56A2DB-EE65-41F2-8635-1541FAB4DC96}">
      <dgm:prSet/>
      <dgm:spPr/>
      <dgm:t>
        <a:bodyPr/>
        <a:lstStyle/>
        <a:p>
          <a:endParaRPr lang="pt-BR"/>
        </a:p>
      </dgm:t>
    </dgm:pt>
    <dgm:pt modelId="{BE3F9764-AF53-4C0C-80AB-97554B954E7B}" type="sibTrans" cxnId="{9F56A2DB-EE65-41F2-8635-1541FAB4DC96}">
      <dgm:prSet/>
      <dgm:spPr/>
      <dgm:t>
        <a:bodyPr/>
        <a:lstStyle/>
        <a:p>
          <a:endParaRPr lang="pt-BR"/>
        </a:p>
      </dgm:t>
    </dgm:pt>
    <dgm:pt modelId="{FB11A88F-A8D0-409D-8B50-B9767144BE02}">
      <dgm:prSet phldrT="[Text]"/>
      <dgm:spPr/>
      <dgm:t>
        <a:bodyPr rtlCol="0"/>
        <a:lstStyle/>
        <a:p>
          <a:pPr rtl="0">
            <a:buFont typeface="Wingdings" panose="05000000000000000000" pitchFamily="2" charset="2"/>
            <a:buChar char=""/>
          </a:pPr>
          <a:r>
            <a: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TAMANHO DA EQUIPE</a:t>
          </a:r>
          <a:endParaRPr lang="pt-br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C0F7F8E-8096-4897-9373-41CFBBB92D06}" type="parTrans" cxnId="{1072DEA7-1403-4EE0-ABE1-484739732AF8}">
      <dgm:prSet/>
      <dgm:spPr/>
      <dgm:t>
        <a:bodyPr/>
        <a:lstStyle/>
        <a:p>
          <a:endParaRPr lang="pt-BR"/>
        </a:p>
      </dgm:t>
    </dgm:pt>
    <dgm:pt modelId="{9E2E1E0B-7D7B-417C-BA21-567AA533BD31}" type="sibTrans" cxnId="{1072DEA7-1403-4EE0-ABE1-484739732AF8}">
      <dgm:prSet/>
      <dgm:spPr/>
      <dgm:t>
        <a:bodyPr/>
        <a:lstStyle/>
        <a:p>
          <a:endParaRPr lang="pt-BR"/>
        </a:p>
      </dgm:t>
    </dgm:pt>
    <dgm:pt modelId="{DE3F77CF-6A8C-4783-A2CE-00E88C4199CB}" type="pres">
      <dgm:prSet presAssocID="{CF9FC193-7A05-4631-B681-B56EAB543D38}" presName="Name0" presStyleCnt="0">
        <dgm:presLayoutVars>
          <dgm:dir/>
          <dgm:animLvl val="lvl"/>
          <dgm:resizeHandles val="exact"/>
        </dgm:presLayoutVars>
      </dgm:prSet>
      <dgm:spPr/>
    </dgm:pt>
    <dgm:pt modelId="{3B158D6E-E3AA-49BB-988A-758B59ED8F3B}" type="pres">
      <dgm:prSet presAssocID="{ABA77F75-8642-4931-8D7E-BE6C6DB9940D}" presName="composite" presStyleCnt="0"/>
      <dgm:spPr/>
    </dgm:pt>
    <dgm:pt modelId="{055A5EAB-EAE0-4501-8649-31F112FF9AD5}" type="pres">
      <dgm:prSet presAssocID="{ABA77F75-8642-4931-8D7E-BE6C6DB9940D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E4FD5043-5612-43C5-B6AE-CCD431549399}" type="pres">
      <dgm:prSet presAssocID="{ABA77F75-8642-4931-8D7E-BE6C6DB9940D}" presName="desTx" presStyleLbl="alignAccFollowNode1" presStyleIdx="0" presStyleCnt="2">
        <dgm:presLayoutVars>
          <dgm:bulletEnabled val="1"/>
        </dgm:presLayoutVars>
      </dgm:prSet>
      <dgm:spPr/>
    </dgm:pt>
    <dgm:pt modelId="{3E20F600-AFBC-427F-8295-F096F694BC17}" type="pres">
      <dgm:prSet presAssocID="{1A095211-ADB0-42CA-9F24-F1BC942872F3}" presName="space" presStyleCnt="0"/>
      <dgm:spPr/>
    </dgm:pt>
    <dgm:pt modelId="{173DA3A6-F783-42D4-9ED8-FD330979BCEA}" type="pres">
      <dgm:prSet presAssocID="{DA5DFAD8-E443-4F53-9341-A0903BBBD378}" presName="composite" presStyleCnt="0"/>
      <dgm:spPr/>
    </dgm:pt>
    <dgm:pt modelId="{23D06E36-F688-4B37-8BB8-73015E665B0E}" type="pres">
      <dgm:prSet presAssocID="{DA5DFAD8-E443-4F53-9341-A0903BBBD378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EA81ED6A-A7EA-4137-A3DC-D16E79F1B938}" type="pres">
      <dgm:prSet presAssocID="{DA5DFAD8-E443-4F53-9341-A0903BBBD378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CA949A5F-9945-4C59-A233-D70AFFF70BDA}" srcId="{DA5DFAD8-E443-4F53-9341-A0903BBBD378}" destId="{6EE89B4E-BAED-4A90-B29D-70AF11256801}" srcOrd="0" destOrd="0" parTransId="{39BF20C7-31E5-452B-8EA2-17224A13C7FB}" sibTransId="{E71503C3-CFB7-4144-AD9F-7A42A87A3A6B}"/>
    <dgm:cxn modelId="{D5D61B4C-1312-427C-BDCC-013237D8A488}" srcId="{ABA77F75-8642-4931-8D7E-BE6C6DB9940D}" destId="{611C3B18-07F8-4A66-9682-97E24AEF6014}" srcOrd="0" destOrd="0" parTransId="{5940BF2D-F08A-4150-9A86-173D9242DE8C}" sibTransId="{477660C6-2B6D-4FB8-B9A3-D555E2082C2A}"/>
    <dgm:cxn modelId="{496CC152-66F4-4FEB-99ED-C8BD1F8A40F9}" srcId="{DA5DFAD8-E443-4F53-9341-A0903BBBD378}" destId="{4EA3F7C2-8BCE-45BE-A919-CBBB33285BD0}" srcOrd="1" destOrd="0" parTransId="{E5A5DB8F-AE1A-4DCD-9400-C8317BA7D81B}" sibTransId="{BC932F0D-8B77-458E-AF60-BC2FDCBE0C75}"/>
    <dgm:cxn modelId="{A1C8977F-9410-43CB-98CB-34EEA3A0F02D}" type="presOf" srcId="{4EA3F7C2-8BCE-45BE-A919-CBBB33285BD0}" destId="{EA81ED6A-A7EA-4137-A3DC-D16E79F1B938}" srcOrd="0" destOrd="1" presId="urn:microsoft.com/office/officeart/2005/8/layout/hList1"/>
    <dgm:cxn modelId="{AAECF784-8F1D-4908-B93D-837F49AB8751}" type="presOf" srcId="{CF9FC193-7A05-4631-B681-B56EAB543D38}" destId="{DE3F77CF-6A8C-4783-A2CE-00E88C4199CB}" srcOrd="0" destOrd="0" presId="urn:microsoft.com/office/officeart/2005/8/layout/hList1"/>
    <dgm:cxn modelId="{2A048A8A-D3E9-4D78-97F5-CDA37AB1D412}" type="presOf" srcId="{DA5DFAD8-E443-4F53-9341-A0903BBBD378}" destId="{23D06E36-F688-4B37-8BB8-73015E665B0E}" srcOrd="0" destOrd="0" presId="urn:microsoft.com/office/officeart/2005/8/layout/hList1"/>
    <dgm:cxn modelId="{B5AD008B-167C-4B9C-96D1-93D48BC18C7B}" type="presOf" srcId="{C9A3AB2B-CC79-4CC2-A712-E64D3142E863}" destId="{EA81ED6A-A7EA-4137-A3DC-D16E79F1B938}" srcOrd="0" destOrd="3" presId="urn:microsoft.com/office/officeart/2005/8/layout/hList1"/>
    <dgm:cxn modelId="{1072DEA7-1403-4EE0-ABE1-484739732AF8}" srcId="{DA5DFAD8-E443-4F53-9341-A0903BBBD378}" destId="{FB11A88F-A8D0-409D-8B50-B9767144BE02}" srcOrd="4" destOrd="0" parTransId="{3C0F7F8E-8096-4897-9373-41CFBBB92D06}" sibTransId="{9E2E1E0B-7D7B-417C-BA21-567AA533BD31}"/>
    <dgm:cxn modelId="{0073D4C3-F488-4F79-B637-186FAECF6BAD}" srcId="{CF9FC193-7A05-4631-B681-B56EAB543D38}" destId="{DA5DFAD8-E443-4F53-9341-A0903BBBD378}" srcOrd="1" destOrd="0" parTransId="{F6012B3B-01B0-4E7C-A363-0177B95D3DD8}" sibTransId="{76D9F54E-47B3-4FE0-B465-AD673964072E}"/>
    <dgm:cxn modelId="{4E21C5D3-FA97-4E62-8CC9-01B68E76021E}" type="presOf" srcId="{ABA77F75-8642-4931-8D7E-BE6C6DB9940D}" destId="{055A5EAB-EAE0-4501-8649-31F112FF9AD5}" srcOrd="0" destOrd="0" presId="urn:microsoft.com/office/officeart/2005/8/layout/hList1"/>
    <dgm:cxn modelId="{723A48DB-FA4B-4E0F-940A-E1A361E9EB54}" type="presOf" srcId="{FB11A88F-A8D0-409D-8B50-B9767144BE02}" destId="{EA81ED6A-A7EA-4137-A3DC-D16E79F1B938}" srcOrd="0" destOrd="4" presId="urn:microsoft.com/office/officeart/2005/8/layout/hList1"/>
    <dgm:cxn modelId="{9F56A2DB-EE65-41F2-8635-1541FAB4DC96}" srcId="{DA5DFAD8-E443-4F53-9341-A0903BBBD378}" destId="{C9A3AB2B-CC79-4CC2-A712-E64D3142E863}" srcOrd="3" destOrd="0" parTransId="{0B1827C3-C9AE-4F12-AC1D-E26073E9AEB2}" sibTransId="{BE3F9764-AF53-4C0C-80AB-97554B954E7B}"/>
    <dgm:cxn modelId="{F6983BDE-0D2B-4BD0-8BD5-4647B42A264E}" type="presOf" srcId="{388D911F-5131-4B95-8FCA-44355C31A787}" destId="{EA81ED6A-A7EA-4137-A3DC-D16E79F1B938}" srcOrd="0" destOrd="2" presId="urn:microsoft.com/office/officeart/2005/8/layout/hList1"/>
    <dgm:cxn modelId="{58D887E9-04DA-4285-827F-DA6F12BD080E}" type="presOf" srcId="{611C3B18-07F8-4A66-9682-97E24AEF6014}" destId="{E4FD5043-5612-43C5-B6AE-CCD431549399}" srcOrd="0" destOrd="0" presId="urn:microsoft.com/office/officeart/2005/8/layout/hList1"/>
    <dgm:cxn modelId="{D959B3EA-A66A-4B40-901C-93ECD4985A93}" srcId="{CF9FC193-7A05-4631-B681-B56EAB543D38}" destId="{ABA77F75-8642-4931-8D7E-BE6C6DB9940D}" srcOrd="0" destOrd="0" parTransId="{FCF9AE1B-B22B-4F91-BFD8-DDBBF762F128}" sibTransId="{1A095211-ADB0-42CA-9F24-F1BC942872F3}"/>
    <dgm:cxn modelId="{64A00AFB-D909-4E4F-881C-95919A0EED97}" srcId="{DA5DFAD8-E443-4F53-9341-A0903BBBD378}" destId="{388D911F-5131-4B95-8FCA-44355C31A787}" srcOrd="2" destOrd="0" parTransId="{90DE3C42-B930-4A61-B78B-7BCFF7A9C3BC}" sibTransId="{6C88182B-48B6-413C-BAE8-817D076D6F78}"/>
    <dgm:cxn modelId="{765D4AFC-C3A4-4F8B-A000-988DC6C44800}" type="presOf" srcId="{6EE89B4E-BAED-4A90-B29D-70AF11256801}" destId="{EA81ED6A-A7EA-4137-A3DC-D16E79F1B938}" srcOrd="0" destOrd="0" presId="urn:microsoft.com/office/officeart/2005/8/layout/hList1"/>
    <dgm:cxn modelId="{A09CCE6C-77C7-4B5A-B9DA-7E705F8B286E}" type="presParOf" srcId="{DE3F77CF-6A8C-4783-A2CE-00E88C4199CB}" destId="{3B158D6E-E3AA-49BB-988A-758B59ED8F3B}" srcOrd="0" destOrd="0" presId="urn:microsoft.com/office/officeart/2005/8/layout/hList1"/>
    <dgm:cxn modelId="{817F5423-5421-4F7E-968E-B3D3A624058B}" type="presParOf" srcId="{3B158D6E-E3AA-49BB-988A-758B59ED8F3B}" destId="{055A5EAB-EAE0-4501-8649-31F112FF9AD5}" srcOrd="0" destOrd="0" presId="urn:microsoft.com/office/officeart/2005/8/layout/hList1"/>
    <dgm:cxn modelId="{63113D3E-83F3-4A52-BAD6-246138FEC15C}" type="presParOf" srcId="{3B158D6E-E3AA-49BB-988A-758B59ED8F3B}" destId="{E4FD5043-5612-43C5-B6AE-CCD431549399}" srcOrd="1" destOrd="0" presId="urn:microsoft.com/office/officeart/2005/8/layout/hList1"/>
    <dgm:cxn modelId="{6DF49720-E4F0-4625-B768-1FADCBFE92E0}" type="presParOf" srcId="{DE3F77CF-6A8C-4783-A2CE-00E88C4199CB}" destId="{3E20F600-AFBC-427F-8295-F096F694BC17}" srcOrd="1" destOrd="0" presId="urn:microsoft.com/office/officeart/2005/8/layout/hList1"/>
    <dgm:cxn modelId="{C0F7FF12-72ED-4C65-8A42-67FCEE3903CF}" type="presParOf" srcId="{DE3F77CF-6A8C-4783-A2CE-00E88C4199CB}" destId="{173DA3A6-F783-42D4-9ED8-FD330979BCEA}" srcOrd="2" destOrd="0" presId="urn:microsoft.com/office/officeart/2005/8/layout/hList1"/>
    <dgm:cxn modelId="{67AEDA95-4E81-49EB-9136-C42824BC288A}" type="presParOf" srcId="{173DA3A6-F783-42D4-9ED8-FD330979BCEA}" destId="{23D06E36-F688-4B37-8BB8-73015E665B0E}" srcOrd="0" destOrd="0" presId="urn:microsoft.com/office/officeart/2005/8/layout/hList1"/>
    <dgm:cxn modelId="{190091E1-69E5-482F-89E9-B5A6338D6BCD}" type="presParOf" srcId="{173DA3A6-F783-42D4-9ED8-FD330979BCEA}" destId="{EA81ED6A-A7EA-4137-A3DC-D16E79F1B93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9FC193-7A05-4631-B681-B56EAB543D38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ABA77F75-8642-4931-8D7E-BE6C6DB9940D}">
      <dgm:prSet phldrT="[Text]"/>
      <dgm:spPr/>
      <dgm:t>
        <a:bodyPr rtlCol="0"/>
        <a:lstStyle/>
        <a:p>
          <a:pPr rtl="0"/>
          <a:r>
            <a: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CÓDIGO</a:t>
          </a:r>
        </a:p>
      </dgm:t>
    </dgm:pt>
    <dgm:pt modelId="{FCF9AE1B-B22B-4F91-BFD8-DDBBF762F128}" type="parTrans" cxnId="{D959B3EA-A66A-4B40-901C-93ECD4985A93}">
      <dgm:prSet/>
      <dgm:spPr/>
      <dgm:t>
        <a:bodyPr rtlCol="0"/>
        <a:lstStyle/>
        <a:p>
          <a:pPr rtl="0"/>
          <a:endParaRPr lang="en-US"/>
        </a:p>
      </dgm:t>
    </dgm:pt>
    <dgm:pt modelId="{1A095211-ADB0-42CA-9F24-F1BC942872F3}" type="sibTrans" cxnId="{D959B3EA-A66A-4B40-901C-93ECD4985A93}">
      <dgm:prSet/>
      <dgm:spPr/>
      <dgm:t>
        <a:bodyPr rtlCol="0"/>
        <a:lstStyle/>
        <a:p>
          <a:pPr rtl="0"/>
          <a:endParaRPr lang="en-US"/>
        </a:p>
      </dgm:t>
    </dgm:pt>
    <dgm:pt modelId="{611C3B18-07F8-4A66-9682-97E24AEF6014}">
      <dgm:prSet phldrT="[Text]"/>
      <dgm:spPr/>
      <dgm:t>
        <a:bodyPr rtlCol="0"/>
        <a:lstStyle/>
        <a:p>
          <a:pPr rtl="0">
            <a:buFont typeface="Wingdings" panose="05000000000000000000" pitchFamily="2" charset="2"/>
            <a:buChar char=""/>
          </a:pPr>
          <a:r>
            <a: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ARQUITETURA</a:t>
          </a:r>
        </a:p>
      </dgm:t>
    </dgm:pt>
    <dgm:pt modelId="{5940BF2D-F08A-4150-9A86-173D9242DE8C}" type="parTrans" cxnId="{D5D61B4C-1312-427C-BDCC-013237D8A488}">
      <dgm:prSet/>
      <dgm:spPr/>
      <dgm:t>
        <a:bodyPr rtlCol="0"/>
        <a:lstStyle/>
        <a:p>
          <a:pPr rtl="0"/>
          <a:endParaRPr lang="en-US"/>
        </a:p>
      </dgm:t>
    </dgm:pt>
    <dgm:pt modelId="{477660C6-2B6D-4FB8-B9A3-D555E2082C2A}" type="sibTrans" cxnId="{D5D61B4C-1312-427C-BDCC-013237D8A488}">
      <dgm:prSet/>
      <dgm:spPr/>
      <dgm:t>
        <a:bodyPr rtlCol="0"/>
        <a:lstStyle/>
        <a:p>
          <a:pPr rtl="0"/>
          <a:endParaRPr lang="en-US"/>
        </a:p>
      </dgm:t>
    </dgm:pt>
    <dgm:pt modelId="{A84AA4D5-2E69-4308-B848-AF7C866DBA37}">
      <dgm:prSet phldrT="[Text]"/>
      <dgm:spPr/>
      <dgm:t>
        <a:bodyPr rtlCol="0"/>
        <a:lstStyle/>
        <a:p>
          <a:pPr rtl="0">
            <a:buFont typeface="Wingdings" panose="05000000000000000000" pitchFamily="2" charset="2"/>
            <a:buChar char=""/>
          </a:pPr>
          <a:r>
            <a: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BIBLIOTECAS</a:t>
          </a:r>
        </a:p>
      </dgm:t>
    </dgm:pt>
    <dgm:pt modelId="{5AA60D0F-7C99-4FA0-90CA-9CD92DBEF3B7}" type="parTrans" cxnId="{E785B928-0A23-43BA-9D0D-4355335BED79}">
      <dgm:prSet/>
      <dgm:spPr/>
      <dgm:t>
        <a:bodyPr rtlCol="0"/>
        <a:lstStyle/>
        <a:p>
          <a:pPr rtl="0"/>
          <a:endParaRPr lang="en-US"/>
        </a:p>
      </dgm:t>
    </dgm:pt>
    <dgm:pt modelId="{195A1AC7-FDFE-47D0-B6D9-46AB9BA4736B}" type="sibTrans" cxnId="{E785B928-0A23-43BA-9D0D-4355335BED79}">
      <dgm:prSet/>
      <dgm:spPr/>
      <dgm:t>
        <a:bodyPr rtlCol="0"/>
        <a:lstStyle/>
        <a:p>
          <a:pPr rtl="0"/>
          <a:endParaRPr lang="en-US"/>
        </a:p>
      </dgm:t>
    </dgm:pt>
    <dgm:pt modelId="{6EE89B4E-BAED-4A90-B29D-70AF11256801}">
      <dgm:prSet phldrT="[Text]"/>
      <dgm:spPr/>
      <dgm:t>
        <a:bodyPr rtlCol="0"/>
        <a:lstStyle/>
        <a:p>
          <a:pPr rtl="0">
            <a:buFont typeface="Wingdings" panose="05000000000000000000" pitchFamily="2" charset="2"/>
            <a:buChar char=""/>
          </a:pPr>
          <a:r>
            <a: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RESULTADO FINAL</a:t>
          </a:r>
        </a:p>
      </dgm:t>
    </dgm:pt>
    <dgm:pt modelId="{39BF20C7-31E5-452B-8EA2-17224A13C7FB}" type="parTrans" cxnId="{CA949A5F-9945-4C59-A233-D70AFFF70BDA}">
      <dgm:prSet/>
      <dgm:spPr/>
      <dgm:t>
        <a:bodyPr rtlCol="0"/>
        <a:lstStyle/>
        <a:p>
          <a:pPr rtl="0"/>
          <a:endParaRPr lang="en-US"/>
        </a:p>
      </dgm:t>
    </dgm:pt>
    <dgm:pt modelId="{E71503C3-CFB7-4144-AD9F-7A42A87A3A6B}" type="sibTrans" cxnId="{CA949A5F-9945-4C59-A233-D70AFFF70BDA}">
      <dgm:prSet/>
      <dgm:spPr/>
      <dgm:t>
        <a:bodyPr rtlCol="0"/>
        <a:lstStyle/>
        <a:p>
          <a:pPr rtl="0"/>
          <a:endParaRPr lang="en-US"/>
        </a:p>
      </dgm:t>
    </dgm:pt>
    <dgm:pt modelId="{26ECA639-0A60-4D96-A34B-F5ACC75DAA0C}">
      <dgm:prSet phldrT="[Text]"/>
      <dgm:spPr/>
      <dgm:t>
        <a:bodyPr rtlCol="0"/>
        <a:lstStyle/>
        <a:p>
          <a:pPr rtl="0">
            <a:buFont typeface="Wingdings" panose="05000000000000000000" pitchFamily="2" charset="2"/>
            <a:buChar char=""/>
          </a:pPr>
          <a:r>
            <a: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LÓGICA</a:t>
          </a:r>
        </a:p>
      </dgm:t>
    </dgm:pt>
    <dgm:pt modelId="{C4856BF6-9736-45B2-AF8E-AA325F8A725C}" type="parTrans" cxnId="{F270B5BD-559B-4711-AB5A-FD85478BE916}">
      <dgm:prSet/>
      <dgm:spPr/>
      <dgm:t>
        <a:bodyPr rtlCol="0"/>
        <a:lstStyle/>
        <a:p>
          <a:pPr rtl="0"/>
          <a:endParaRPr lang="en-US"/>
        </a:p>
      </dgm:t>
    </dgm:pt>
    <dgm:pt modelId="{DA3F4B23-A392-40BF-A1BD-D150AE345EB0}" type="sibTrans" cxnId="{F270B5BD-559B-4711-AB5A-FD85478BE916}">
      <dgm:prSet/>
      <dgm:spPr/>
      <dgm:t>
        <a:bodyPr rtlCol="0"/>
        <a:lstStyle/>
        <a:p>
          <a:pPr rtl="0"/>
          <a:endParaRPr lang="en-US"/>
        </a:p>
      </dgm:t>
    </dgm:pt>
    <dgm:pt modelId="{DA5DFAD8-E443-4F53-9341-A0903BBBD378}">
      <dgm:prSet phldrT="[Text]"/>
      <dgm:spPr/>
      <dgm:t>
        <a:bodyPr rtlCol="0"/>
        <a:lstStyle/>
        <a:p>
          <a:pPr rtl="0"/>
          <a:r>
            <a: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APLICAÇÃO</a:t>
          </a:r>
        </a:p>
      </dgm:t>
    </dgm:pt>
    <dgm:pt modelId="{76D9F54E-47B3-4FE0-B465-AD673964072E}" type="sibTrans" cxnId="{0073D4C3-F488-4F79-B637-186FAECF6BAD}">
      <dgm:prSet/>
      <dgm:spPr/>
      <dgm:t>
        <a:bodyPr rtlCol="0"/>
        <a:lstStyle/>
        <a:p>
          <a:pPr rtl="0"/>
          <a:endParaRPr lang="en-US"/>
        </a:p>
      </dgm:t>
    </dgm:pt>
    <dgm:pt modelId="{F6012B3B-01B0-4E7C-A363-0177B95D3DD8}" type="parTrans" cxnId="{0073D4C3-F488-4F79-B637-186FAECF6BAD}">
      <dgm:prSet/>
      <dgm:spPr/>
      <dgm:t>
        <a:bodyPr rtlCol="0"/>
        <a:lstStyle/>
        <a:p>
          <a:pPr rtl="0"/>
          <a:endParaRPr lang="en-US"/>
        </a:p>
      </dgm:t>
    </dgm:pt>
    <dgm:pt modelId="{DDAF0E0E-9A75-4A5E-83EC-22442608EB70}">
      <dgm:prSet phldrT="[Text]"/>
      <dgm:spPr/>
      <dgm:t>
        <a:bodyPr rtlCol="0"/>
        <a:lstStyle/>
        <a:p>
          <a:pPr rtl="0">
            <a:buFont typeface="Wingdings" panose="05000000000000000000" pitchFamily="2" charset="2"/>
            <a:buChar char=""/>
          </a:pPr>
          <a:endParaRPr lang="pt-br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E84FACE5-3254-4F95-8275-EC1737CB7A17}" type="parTrans" cxnId="{11EE4E14-25AD-4888-A5A3-310BA531C461}">
      <dgm:prSet/>
      <dgm:spPr/>
      <dgm:t>
        <a:bodyPr/>
        <a:lstStyle/>
        <a:p>
          <a:endParaRPr lang="pt-BR"/>
        </a:p>
      </dgm:t>
    </dgm:pt>
    <dgm:pt modelId="{BB595038-D79C-44F1-B5F9-10D0EC6384C6}" type="sibTrans" cxnId="{11EE4E14-25AD-4888-A5A3-310BA531C461}">
      <dgm:prSet/>
      <dgm:spPr/>
      <dgm:t>
        <a:bodyPr/>
        <a:lstStyle/>
        <a:p>
          <a:endParaRPr lang="pt-BR"/>
        </a:p>
      </dgm:t>
    </dgm:pt>
    <dgm:pt modelId="{73C3177A-D481-4457-A252-07AE401BB205}">
      <dgm:prSet phldrT="[Text]"/>
      <dgm:spPr/>
      <dgm:t>
        <a:bodyPr rtlCol="0"/>
        <a:lstStyle/>
        <a:p>
          <a:pPr rtl="0">
            <a:buFont typeface="Wingdings" panose="05000000000000000000" pitchFamily="2" charset="2"/>
            <a:buChar char=""/>
          </a:pPr>
          <a:endParaRPr lang="pt-br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FB73CA02-CDF3-4744-9937-1F7C613BCF8A}" type="parTrans" cxnId="{E27A20E6-BBFF-463F-885B-58A26D8BA33C}">
      <dgm:prSet/>
      <dgm:spPr/>
      <dgm:t>
        <a:bodyPr/>
        <a:lstStyle/>
        <a:p>
          <a:endParaRPr lang="pt-BR"/>
        </a:p>
      </dgm:t>
    </dgm:pt>
    <dgm:pt modelId="{DACCFCF9-F0C3-4C4D-9634-720E4E2628A4}" type="sibTrans" cxnId="{E27A20E6-BBFF-463F-885B-58A26D8BA33C}">
      <dgm:prSet/>
      <dgm:spPr/>
      <dgm:t>
        <a:bodyPr/>
        <a:lstStyle/>
        <a:p>
          <a:endParaRPr lang="pt-BR"/>
        </a:p>
      </dgm:t>
    </dgm:pt>
    <dgm:pt modelId="{72026E8B-7459-4F9C-9B5C-8804E3DA3CD5}">
      <dgm:prSet phldrT="[Text]"/>
      <dgm:spPr/>
      <dgm:t>
        <a:bodyPr rtlCol="0"/>
        <a:lstStyle/>
        <a:p>
          <a:pPr rtl="0">
            <a:buFont typeface="Wingdings" panose="05000000000000000000" pitchFamily="2" charset="2"/>
            <a:buChar char=""/>
          </a:pPr>
          <a:endParaRPr lang="pt-br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0207479-7EB0-48F8-8DD5-FD4743A162A6}" type="parTrans" cxnId="{87770BB7-BA34-43FA-8B33-2BA93D2A6621}">
      <dgm:prSet/>
      <dgm:spPr/>
      <dgm:t>
        <a:bodyPr/>
        <a:lstStyle/>
        <a:p>
          <a:endParaRPr lang="pt-BR"/>
        </a:p>
      </dgm:t>
    </dgm:pt>
    <dgm:pt modelId="{6AA322B5-27BE-4268-900C-F254A2BEC4F3}" type="sibTrans" cxnId="{87770BB7-BA34-43FA-8B33-2BA93D2A6621}">
      <dgm:prSet/>
      <dgm:spPr/>
      <dgm:t>
        <a:bodyPr/>
        <a:lstStyle/>
        <a:p>
          <a:endParaRPr lang="pt-BR"/>
        </a:p>
      </dgm:t>
    </dgm:pt>
    <dgm:pt modelId="{B4F4E180-E8E7-4C0E-8E0A-5D7BA753FB81}">
      <dgm:prSet phldrT="[Text]"/>
      <dgm:spPr/>
      <dgm:t>
        <a:bodyPr rtlCol="0"/>
        <a:lstStyle/>
        <a:p>
          <a:pPr rtl="0">
            <a:buFont typeface="Wingdings" panose="05000000000000000000" pitchFamily="2" charset="2"/>
            <a:buChar char=""/>
          </a:pPr>
          <a:r>
            <a: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TELAS</a:t>
          </a:r>
          <a:endParaRPr lang="pt-br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86419C41-6A13-47A3-8ED4-09E0FFE9DF32}" type="parTrans" cxnId="{317A6895-A134-4E2D-B682-95FEB156CDF9}">
      <dgm:prSet/>
      <dgm:spPr/>
      <dgm:t>
        <a:bodyPr/>
        <a:lstStyle/>
        <a:p>
          <a:endParaRPr lang="pt-BR"/>
        </a:p>
      </dgm:t>
    </dgm:pt>
    <dgm:pt modelId="{9F471551-4635-4997-91FC-C8EDE4D6A85B}" type="sibTrans" cxnId="{317A6895-A134-4E2D-B682-95FEB156CDF9}">
      <dgm:prSet/>
      <dgm:spPr/>
      <dgm:t>
        <a:bodyPr/>
        <a:lstStyle/>
        <a:p>
          <a:endParaRPr lang="pt-BR"/>
        </a:p>
      </dgm:t>
    </dgm:pt>
    <dgm:pt modelId="{06C999AC-8041-49A2-9CFC-2AC4990C90D7}">
      <dgm:prSet phldrT="[Text]"/>
      <dgm:spPr/>
      <dgm:t>
        <a:bodyPr rtlCol="0"/>
        <a:lstStyle/>
        <a:p>
          <a:pPr rtl="0">
            <a:buFont typeface="Wingdings" panose="05000000000000000000" pitchFamily="2" charset="2"/>
            <a:buChar char=""/>
          </a:pPr>
          <a:r>
            <a: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DEMONSTRAÇÕES</a:t>
          </a:r>
          <a:endParaRPr lang="pt-br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3E9C759B-6B56-446A-B5E8-A15131E6A1BB}" type="parTrans" cxnId="{B360B34C-AA7B-468C-B1CA-0A10F2C102F7}">
      <dgm:prSet/>
      <dgm:spPr/>
      <dgm:t>
        <a:bodyPr/>
        <a:lstStyle/>
        <a:p>
          <a:endParaRPr lang="pt-BR"/>
        </a:p>
      </dgm:t>
    </dgm:pt>
    <dgm:pt modelId="{922F923B-1EEA-41DD-AB8A-28307F176168}" type="sibTrans" cxnId="{B360B34C-AA7B-468C-B1CA-0A10F2C102F7}">
      <dgm:prSet/>
      <dgm:spPr/>
      <dgm:t>
        <a:bodyPr/>
        <a:lstStyle/>
        <a:p>
          <a:endParaRPr lang="pt-BR"/>
        </a:p>
      </dgm:t>
    </dgm:pt>
    <dgm:pt modelId="{719F5646-27DE-4A7E-B69E-297829381E55}">
      <dgm:prSet phldrT="[Text]"/>
      <dgm:spPr/>
      <dgm:t>
        <a:bodyPr rtlCol="0"/>
        <a:lstStyle/>
        <a:p>
          <a:pPr rtl="0">
            <a:buFont typeface="Wingdings" panose="05000000000000000000" pitchFamily="2" charset="2"/>
            <a:buChar char=""/>
          </a:pPr>
          <a:endParaRPr lang="pt-br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4EA9B11E-CEB1-4772-A2FA-009AF601CE85}" type="parTrans" cxnId="{E73A404B-1E80-4FB0-8721-0157505F5BBD}">
      <dgm:prSet/>
      <dgm:spPr/>
      <dgm:t>
        <a:bodyPr/>
        <a:lstStyle/>
        <a:p>
          <a:endParaRPr lang="pt-BR"/>
        </a:p>
      </dgm:t>
    </dgm:pt>
    <dgm:pt modelId="{192FC9C6-B4B1-490B-AFEB-BC96C51D7BA7}" type="sibTrans" cxnId="{E73A404B-1E80-4FB0-8721-0157505F5BBD}">
      <dgm:prSet/>
      <dgm:spPr/>
      <dgm:t>
        <a:bodyPr/>
        <a:lstStyle/>
        <a:p>
          <a:endParaRPr lang="pt-BR"/>
        </a:p>
      </dgm:t>
    </dgm:pt>
    <dgm:pt modelId="{DD76AD7F-0124-418E-8381-584598086000}">
      <dgm:prSet phldrT="[Text]"/>
      <dgm:spPr/>
      <dgm:t>
        <a:bodyPr rtlCol="0"/>
        <a:lstStyle/>
        <a:p>
          <a:pPr rtl="0">
            <a:buFont typeface="Wingdings" panose="05000000000000000000" pitchFamily="2" charset="2"/>
            <a:buChar char=""/>
          </a:pPr>
          <a:endParaRPr lang="pt-br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gm:t>
    </dgm:pt>
    <dgm:pt modelId="{B2559F69-B3C5-4FB5-84B0-00049C1719F3}" type="parTrans" cxnId="{0F0B997E-55E6-41AD-91BA-45FAD5A96169}">
      <dgm:prSet/>
      <dgm:spPr/>
      <dgm:t>
        <a:bodyPr/>
        <a:lstStyle/>
        <a:p>
          <a:endParaRPr lang="pt-BR"/>
        </a:p>
      </dgm:t>
    </dgm:pt>
    <dgm:pt modelId="{25B0BB38-F490-4482-995A-6F0E0E45B246}" type="sibTrans" cxnId="{0F0B997E-55E6-41AD-91BA-45FAD5A96169}">
      <dgm:prSet/>
      <dgm:spPr/>
      <dgm:t>
        <a:bodyPr/>
        <a:lstStyle/>
        <a:p>
          <a:endParaRPr lang="pt-BR"/>
        </a:p>
      </dgm:t>
    </dgm:pt>
    <dgm:pt modelId="{DE3F77CF-6A8C-4783-A2CE-00E88C4199CB}" type="pres">
      <dgm:prSet presAssocID="{CF9FC193-7A05-4631-B681-B56EAB543D38}" presName="Name0" presStyleCnt="0">
        <dgm:presLayoutVars>
          <dgm:dir/>
          <dgm:animLvl val="lvl"/>
          <dgm:resizeHandles val="exact"/>
        </dgm:presLayoutVars>
      </dgm:prSet>
      <dgm:spPr/>
    </dgm:pt>
    <dgm:pt modelId="{3B158D6E-E3AA-49BB-988A-758B59ED8F3B}" type="pres">
      <dgm:prSet presAssocID="{ABA77F75-8642-4931-8D7E-BE6C6DB9940D}" presName="composite" presStyleCnt="0"/>
      <dgm:spPr/>
    </dgm:pt>
    <dgm:pt modelId="{055A5EAB-EAE0-4501-8649-31F112FF9AD5}" type="pres">
      <dgm:prSet presAssocID="{ABA77F75-8642-4931-8D7E-BE6C6DB9940D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E4FD5043-5612-43C5-B6AE-CCD431549399}" type="pres">
      <dgm:prSet presAssocID="{ABA77F75-8642-4931-8D7E-BE6C6DB9940D}" presName="desTx" presStyleLbl="alignAccFollowNode1" presStyleIdx="0" presStyleCnt="2">
        <dgm:presLayoutVars>
          <dgm:bulletEnabled val="1"/>
        </dgm:presLayoutVars>
      </dgm:prSet>
      <dgm:spPr/>
    </dgm:pt>
    <dgm:pt modelId="{3E20F600-AFBC-427F-8295-F096F694BC17}" type="pres">
      <dgm:prSet presAssocID="{1A095211-ADB0-42CA-9F24-F1BC942872F3}" presName="space" presStyleCnt="0"/>
      <dgm:spPr/>
    </dgm:pt>
    <dgm:pt modelId="{173DA3A6-F783-42D4-9ED8-FD330979BCEA}" type="pres">
      <dgm:prSet presAssocID="{DA5DFAD8-E443-4F53-9341-A0903BBBD378}" presName="composite" presStyleCnt="0"/>
      <dgm:spPr/>
    </dgm:pt>
    <dgm:pt modelId="{23D06E36-F688-4B37-8BB8-73015E665B0E}" type="pres">
      <dgm:prSet presAssocID="{DA5DFAD8-E443-4F53-9341-A0903BBBD378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EA81ED6A-A7EA-4137-A3DC-D16E79F1B938}" type="pres">
      <dgm:prSet presAssocID="{DA5DFAD8-E443-4F53-9341-A0903BBBD378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15558403-8721-4CBE-97C1-25F56F385AD1}" type="presOf" srcId="{A84AA4D5-2E69-4308-B848-AF7C866DBA37}" destId="{E4FD5043-5612-43C5-B6AE-CCD431549399}" srcOrd="0" destOrd="2" presId="urn:microsoft.com/office/officeart/2005/8/layout/hList1"/>
    <dgm:cxn modelId="{F6B3F40D-8165-4626-B2CA-BEFA4A23318A}" type="presOf" srcId="{06C999AC-8041-49A2-9CFC-2AC4990C90D7}" destId="{EA81ED6A-A7EA-4137-A3DC-D16E79F1B938}" srcOrd="0" destOrd="4" presId="urn:microsoft.com/office/officeart/2005/8/layout/hList1"/>
    <dgm:cxn modelId="{11EE4E14-25AD-4888-A5A3-310BA531C461}" srcId="{ABA77F75-8642-4931-8D7E-BE6C6DB9940D}" destId="{DDAF0E0E-9A75-4A5E-83EC-22442608EB70}" srcOrd="1" destOrd="0" parTransId="{E84FACE5-3254-4F95-8275-EC1737CB7A17}" sibTransId="{BB595038-D79C-44F1-B5F9-10D0EC6384C6}"/>
    <dgm:cxn modelId="{E785B928-0A23-43BA-9D0D-4355335BED79}" srcId="{ABA77F75-8642-4931-8D7E-BE6C6DB9940D}" destId="{A84AA4D5-2E69-4308-B848-AF7C866DBA37}" srcOrd="2" destOrd="0" parTransId="{5AA60D0F-7C99-4FA0-90CA-9CD92DBEF3B7}" sibTransId="{195A1AC7-FDFE-47D0-B6D9-46AB9BA4736B}"/>
    <dgm:cxn modelId="{44115531-6800-4A53-B4EF-30BF81A43618}" type="presOf" srcId="{719F5646-27DE-4A7E-B69E-297829381E55}" destId="{EA81ED6A-A7EA-4137-A3DC-D16E79F1B938}" srcOrd="0" destOrd="1" presId="urn:microsoft.com/office/officeart/2005/8/layout/hList1"/>
    <dgm:cxn modelId="{CA949A5F-9945-4C59-A233-D70AFFF70BDA}" srcId="{DA5DFAD8-E443-4F53-9341-A0903BBBD378}" destId="{6EE89B4E-BAED-4A90-B29D-70AF11256801}" srcOrd="0" destOrd="0" parTransId="{39BF20C7-31E5-452B-8EA2-17224A13C7FB}" sibTransId="{E71503C3-CFB7-4144-AD9F-7A42A87A3A6B}"/>
    <dgm:cxn modelId="{E73A404B-1E80-4FB0-8721-0157505F5BBD}" srcId="{DA5DFAD8-E443-4F53-9341-A0903BBBD378}" destId="{719F5646-27DE-4A7E-B69E-297829381E55}" srcOrd="1" destOrd="0" parTransId="{4EA9B11E-CEB1-4772-A2FA-009AF601CE85}" sibTransId="{192FC9C6-B4B1-490B-AFEB-BC96C51D7BA7}"/>
    <dgm:cxn modelId="{D5D61B4C-1312-427C-BDCC-013237D8A488}" srcId="{ABA77F75-8642-4931-8D7E-BE6C6DB9940D}" destId="{611C3B18-07F8-4A66-9682-97E24AEF6014}" srcOrd="0" destOrd="0" parTransId="{5940BF2D-F08A-4150-9A86-173D9242DE8C}" sibTransId="{477660C6-2B6D-4FB8-B9A3-D555E2082C2A}"/>
    <dgm:cxn modelId="{B360B34C-AA7B-468C-B1CA-0A10F2C102F7}" srcId="{DA5DFAD8-E443-4F53-9341-A0903BBBD378}" destId="{06C999AC-8041-49A2-9CFC-2AC4990C90D7}" srcOrd="4" destOrd="0" parTransId="{3E9C759B-6B56-446A-B5E8-A15131E6A1BB}" sibTransId="{922F923B-1EEA-41DD-AB8A-28307F176168}"/>
    <dgm:cxn modelId="{0F0B997E-55E6-41AD-91BA-45FAD5A96169}" srcId="{DA5DFAD8-E443-4F53-9341-A0903BBBD378}" destId="{DD76AD7F-0124-418E-8381-584598086000}" srcOrd="3" destOrd="0" parTransId="{B2559F69-B3C5-4FB5-84B0-00049C1719F3}" sibTransId="{25B0BB38-F490-4482-995A-6F0E0E45B246}"/>
    <dgm:cxn modelId="{014A4A7F-FE13-447D-8A63-FABB3211CBC1}" type="presOf" srcId="{DD76AD7F-0124-418E-8381-584598086000}" destId="{EA81ED6A-A7EA-4137-A3DC-D16E79F1B938}" srcOrd="0" destOrd="3" presId="urn:microsoft.com/office/officeart/2005/8/layout/hList1"/>
    <dgm:cxn modelId="{7059CF7F-1E90-4306-B742-8DFCF13E226B}" type="presOf" srcId="{DDAF0E0E-9A75-4A5E-83EC-22442608EB70}" destId="{E4FD5043-5612-43C5-B6AE-CCD431549399}" srcOrd="0" destOrd="1" presId="urn:microsoft.com/office/officeart/2005/8/layout/hList1"/>
    <dgm:cxn modelId="{AAECF784-8F1D-4908-B93D-837F49AB8751}" type="presOf" srcId="{CF9FC193-7A05-4631-B681-B56EAB543D38}" destId="{DE3F77CF-6A8C-4783-A2CE-00E88C4199CB}" srcOrd="0" destOrd="0" presId="urn:microsoft.com/office/officeart/2005/8/layout/hList1"/>
    <dgm:cxn modelId="{2A048A8A-D3E9-4D78-97F5-CDA37AB1D412}" type="presOf" srcId="{DA5DFAD8-E443-4F53-9341-A0903BBBD378}" destId="{23D06E36-F688-4B37-8BB8-73015E665B0E}" srcOrd="0" destOrd="0" presId="urn:microsoft.com/office/officeart/2005/8/layout/hList1"/>
    <dgm:cxn modelId="{317A6895-A134-4E2D-B682-95FEB156CDF9}" srcId="{DA5DFAD8-E443-4F53-9341-A0903BBBD378}" destId="{B4F4E180-E8E7-4C0E-8E0A-5D7BA753FB81}" srcOrd="2" destOrd="0" parTransId="{86419C41-6A13-47A3-8ED4-09E0FFE9DF32}" sibTransId="{9F471551-4635-4997-91FC-C8EDE4D6A85B}"/>
    <dgm:cxn modelId="{F791BDAD-3CBB-4228-AE46-C0CD336D9884}" type="presOf" srcId="{26ECA639-0A60-4D96-A34B-F5ACC75DAA0C}" destId="{E4FD5043-5612-43C5-B6AE-CCD431549399}" srcOrd="0" destOrd="4" presId="urn:microsoft.com/office/officeart/2005/8/layout/hList1"/>
    <dgm:cxn modelId="{87770BB7-BA34-43FA-8B33-2BA93D2A6621}" srcId="{DA5DFAD8-E443-4F53-9341-A0903BBBD378}" destId="{72026E8B-7459-4F9C-9B5C-8804E3DA3CD5}" srcOrd="5" destOrd="0" parTransId="{30207479-7EB0-48F8-8DD5-FD4743A162A6}" sibTransId="{6AA322B5-27BE-4268-900C-F254A2BEC4F3}"/>
    <dgm:cxn modelId="{F270B5BD-559B-4711-AB5A-FD85478BE916}" srcId="{ABA77F75-8642-4931-8D7E-BE6C6DB9940D}" destId="{26ECA639-0A60-4D96-A34B-F5ACC75DAA0C}" srcOrd="4" destOrd="0" parTransId="{C4856BF6-9736-45B2-AF8E-AA325F8A725C}" sibTransId="{DA3F4B23-A392-40BF-A1BD-D150AE345EB0}"/>
    <dgm:cxn modelId="{0073D4C3-F488-4F79-B637-186FAECF6BAD}" srcId="{CF9FC193-7A05-4631-B681-B56EAB543D38}" destId="{DA5DFAD8-E443-4F53-9341-A0903BBBD378}" srcOrd="1" destOrd="0" parTransId="{F6012B3B-01B0-4E7C-A363-0177B95D3DD8}" sibTransId="{76D9F54E-47B3-4FE0-B465-AD673964072E}"/>
    <dgm:cxn modelId="{7D49A2CB-266C-443C-96E0-67372BE4B4EE}" type="presOf" srcId="{73C3177A-D481-4457-A252-07AE401BB205}" destId="{E4FD5043-5612-43C5-B6AE-CCD431549399}" srcOrd="0" destOrd="3" presId="urn:microsoft.com/office/officeart/2005/8/layout/hList1"/>
    <dgm:cxn modelId="{4E059BD0-EABC-4D2B-B5F7-484748C1F57C}" type="presOf" srcId="{72026E8B-7459-4F9C-9B5C-8804E3DA3CD5}" destId="{EA81ED6A-A7EA-4137-A3DC-D16E79F1B938}" srcOrd="0" destOrd="5" presId="urn:microsoft.com/office/officeart/2005/8/layout/hList1"/>
    <dgm:cxn modelId="{4E21C5D3-FA97-4E62-8CC9-01B68E76021E}" type="presOf" srcId="{ABA77F75-8642-4931-8D7E-BE6C6DB9940D}" destId="{055A5EAB-EAE0-4501-8649-31F112FF9AD5}" srcOrd="0" destOrd="0" presId="urn:microsoft.com/office/officeart/2005/8/layout/hList1"/>
    <dgm:cxn modelId="{E27A20E6-BBFF-463F-885B-58A26D8BA33C}" srcId="{ABA77F75-8642-4931-8D7E-BE6C6DB9940D}" destId="{73C3177A-D481-4457-A252-07AE401BB205}" srcOrd="3" destOrd="0" parTransId="{FB73CA02-CDF3-4744-9937-1F7C613BCF8A}" sibTransId="{DACCFCF9-F0C3-4C4D-9634-720E4E2628A4}"/>
    <dgm:cxn modelId="{58D887E9-04DA-4285-827F-DA6F12BD080E}" type="presOf" srcId="{611C3B18-07F8-4A66-9682-97E24AEF6014}" destId="{E4FD5043-5612-43C5-B6AE-CCD431549399}" srcOrd="0" destOrd="0" presId="urn:microsoft.com/office/officeart/2005/8/layout/hList1"/>
    <dgm:cxn modelId="{D959B3EA-A66A-4B40-901C-93ECD4985A93}" srcId="{CF9FC193-7A05-4631-B681-B56EAB543D38}" destId="{ABA77F75-8642-4931-8D7E-BE6C6DB9940D}" srcOrd="0" destOrd="0" parTransId="{FCF9AE1B-B22B-4F91-BFD8-DDBBF762F128}" sibTransId="{1A095211-ADB0-42CA-9F24-F1BC942872F3}"/>
    <dgm:cxn modelId="{C4A76CF2-CC98-4DB5-AA35-0303FD50CE75}" type="presOf" srcId="{B4F4E180-E8E7-4C0E-8E0A-5D7BA753FB81}" destId="{EA81ED6A-A7EA-4137-A3DC-D16E79F1B938}" srcOrd="0" destOrd="2" presId="urn:microsoft.com/office/officeart/2005/8/layout/hList1"/>
    <dgm:cxn modelId="{765D4AFC-C3A4-4F8B-A000-988DC6C44800}" type="presOf" srcId="{6EE89B4E-BAED-4A90-B29D-70AF11256801}" destId="{EA81ED6A-A7EA-4137-A3DC-D16E79F1B938}" srcOrd="0" destOrd="0" presId="urn:microsoft.com/office/officeart/2005/8/layout/hList1"/>
    <dgm:cxn modelId="{A09CCE6C-77C7-4B5A-B9DA-7E705F8B286E}" type="presParOf" srcId="{DE3F77CF-6A8C-4783-A2CE-00E88C4199CB}" destId="{3B158D6E-E3AA-49BB-988A-758B59ED8F3B}" srcOrd="0" destOrd="0" presId="urn:microsoft.com/office/officeart/2005/8/layout/hList1"/>
    <dgm:cxn modelId="{817F5423-5421-4F7E-968E-B3D3A624058B}" type="presParOf" srcId="{3B158D6E-E3AA-49BB-988A-758B59ED8F3B}" destId="{055A5EAB-EAE0-4501-8649-31F112FF9AD5}" srcOrd="0" destOrd="0" presId="urn:microsoft.com/office/officeart/2005/8/layout/hList1"/>
    <dgm:cxn modelId="{63113D3E-83F3-4A52-BAD6-246138FEC15C}" type="presParOf" srcId="{3B158D6E-E3AA-49BB-988A-758B59ED8F3B}" destId="{E4FD5043-5612-43C5-B6AE-CCD431549399}" srcOrd="1" destOrd="0" presId="urn:microsoft.com/office/officeart/2005/8/layout/hList1"/>
    <dgm:cxn modelId="{6DF49720-E4F0-4625-B768-1FADCBFE92E0}" type="presParOf" srcId="{DE3F77CF-6A8C-4783-A2CE-00E88C4199CB}" destId="{3E20F600-AFBC-427F-8295-F096F694BC17}" srcOrd="1" destOrd="0" presId="urn:microsoft.com/office/officeart/2005/8/layout/hList1"/>
    <dgm:cxn modelId="{C0F7FF12-72ED-4C65-8A42-67FCEE3903CF}" type="presParOf" srcId="{DE3F77CF-6A8C-4783-A2CE-00E88C4199CB}" destId="{173DA3A6-F783-42D4-9ED8-FD330979BCEA}" srcOrd="2" destOrd="0" presId="urn:microsoft.com/office/officeart/2005/8/layout/hList1"/>
    <dgm:cxn modelId="{67AEDA95-4E81-49EB-9136-C42824BC288A}" type="presParOf" srcId="{173DA3A6-F783-42D4-9ED8-FD330979BCEA}" destId="{23D06E36-F688-4B37-8BB8-73015E665B0E}" srcOrd="0" destOrd="0" presId="urn:microsoft.com/office/officeart/2005/8/layout/hList1"/>
    <dgm:cxn modelId="{190091E1-69E5-482F-89E9-B5A6338D6BCD}" type="presParOf" srcId="{173DA3A6-F783-42D4-9ED8-FD330979BCEA}" destId="{EA81ED6A-A7EA-4137-A3DC-D16E79F1B93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5A5EAB-EAE0-4501-8649-31F112FF9AD5}">
      <dsp:nvSpPr>
        <dsp:cNvPr id="0" name=""/>
        <dsp:cNvSpPr/>
      </dsp:nvSpPr>
      <dsp:spPr>
        <a:xfrm>
          <a:off x="39" y="54702"/>
          <a:ext cx="3739725" cy="604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rtlCol="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ESSENCE</a:t>
          </a:r>
        </a:p>
      </dsp:txBody>
      <dsp:txXfrm>
        <a:off x="39" y="54702"/>
        <a:ext cx="3739725" cy="604800"/>
      </dsp:txXfrm>
    </dsp:sp>
    <dsp:sp modelId="{E4FD5043-5612-43C5-B6AE-CCD431549399}">
      <dsp:nvSpPr>
        <dsp:cNvPr id="0" name=""/>
        <dsp:cNvSpPr/>
      </dsp:nvSpPr>
      <dsp:spPr>
        <a:xfrm>
          <a:off x="39" y="659502"/>
          <a:ext cx="3739725" cy="224815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rtlCol="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pt-BR" sz="21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Demonstração</a:t>
          </a:r>
          <a:endParaRPr lang="pt-br" sz="2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39" y="659502"/>
        <a:ext cx="3739725" cy="2248155"/>
      </dsp:txXfrm>
    </dsp:sp>
    <dsp:sp modelId="{23D06E36-F688-4B37-8BB8-73015E665B0E}">
      <dsp:nvSpPr>
        <dsp:cNvPr id="0" name=""/>
        <dsp:cNvSpPr/>
      </dsp:nvSpPr>
      <dsp:spPr>
        <a:xfrm>
          <a:off x="4263325" y="54702"/>
          <a:ext cx="3739725" cy="604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rtlCol="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KANBAN</a:t>
          </a:r>
        </a:p>
      </dsp:txBody>
      <dsp:txXfrm>
        <a:off x="4263325" y="54702"/>
        <a:ext cx="3739725" cy="604800"/>
      </dsp:txXfrm>
    </dsp:sp>
    <dsp:sp modelId="{EA81ED6A-A7EA-4137-A3DC-D16E79F1B938}">
      <dsp:nvSpPr>
        <dsp:cNvPr id="0" name=""/>
        <dsp:cNvSpPr/>
      </dsp:nvSpPr>
      <dsp:spPr>
        <a:xfrm>
          <a:off x="4263325" y="659502"/>
          <a:ext cx="3739725" cy="224815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rtlCol="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pt-BR" sz="21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TRELLO</a:t>
          </a:r>
          <a:endParaRPr lang="pt-br" sz="2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pt-br" sz="21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WIP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pt-br" sz="21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DISTRIBUIÇÃO DE TAREFAS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pt-BR" sz="21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DATA DE CONCLUSÃO</a:t>
          </a:r>
          <a:endParaRPr lang="pt-br" sz="2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pt-BR" sz="21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TAMANHO DA EQUIPE</a:t>
          </a:r>
          <a:endParaRPr lang="pt-br" sz="2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263325" y="659502"/>
        <a:ext cx="3739725" cy="22481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5A5EAB-EAE0-4501-8649-31F112FF9AD5}">
      <dsp:nvSpPr>
        <dsp:cNvPr id="0" name=""/>
        <dsp:cNvSpPr/>
      </dsp:nvSpPr>
      <dsp:spPr>
        <a:xfrm>
          <a:off x="39" y="45695"/>
          <a:ext cx="3739725" cy="604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rtlCol="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CÓDIGO</a:t>
          </a:r>
        </a:p>
      </dsp:txBody>
      <dsp:txXfrm>
        <a:off x="39" y="45695"/>
        <a:ext cx="3739725" cy="604800"/>
      </dsp:txXfrm>
    </dsp:sp>
    <dsp:sp modelId="{E4FD5043-5612-43C5-B6AE-CCD431549399}">
      <dsp:nvSpPr>
        <dsp:cNvPr id="0" name=""/>
        <dsp:cNvSpPr/>
      </dsp:nvSpPr>
      <dsp:spPr>
        <a:xfrm>
          <a:off x="39" y="650495"/>
          <a:ext cx="3739725" cy="226616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rtlCol="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pt-br" sz="21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ARQUITETURA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endParaRPr lang="pt-br" sz="2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pt-br" sz="21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BIBLIOTECAS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endParaRPr lang="pt-br" sz="2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pt-br" sz="21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LÓGICA</a:t>
          </a:r>
        </a:p>
      </dsp:txBody>
      <dsp:txXfrm>
        <a:off x="39" y="650495"/>
        <a:ext cx="3739725" cy="2266169"/>
      </dsp:txXfrm>
    </dsp:sp>
    <dsp:sp modelId="{23D06E36-F688-4B37-8BB8-73015E665B0E}">
      <dsp:nvSpPr>
        <dsp:cNvPr id="0" name=""/>
        <dsp:cNvSpPr/>
      </dsp:nvSpPr>
      <dsp:spPr>
        <a:xfrm>
          <a:off x="4263325" y="45695"/>
          <a:ext cx="3739725" cy="6048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rtlCol="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APLICAÇÃO</a:t>
          </a:r>
        </a:p>
      </dsp:txBody>
      <dsp:txXfrm>
        <a:off x="4263325" y="45695"/>
        <a:ext cx="3739725" cy="604800"/>
      </dsp:txXfrm>
    </dsp:sp>
    <dsp:sp modelId="{EA81ED6A-A7EA-4137-A3DC-D16E79F1B938}">
      <dsp:nvSpPr>
        <dsp:cNvPr id="0" name=""/>
        <dsp:cNvSpPr/>
      </dsp:nvSpPr>
      <dsp:spPr>
        <a:xfrm>
          <a:off x="4263325" y="650495"/>
          <a:ext cx="3739725" cy="226616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rtlCol="0" anchor="t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pt-br" sz="21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RESULTADO FINAL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endParaRPr lang="pt-br" sz="2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pt-BR" sz="21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TELAS</a:t>
          </a:r>
          <a:endParaRPr lang="pt-br" sz="2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endParaRPr lang="pt-br" sz="2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r>
            <a:rPr lang="pt-BR" sz="2100" kern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rPr>
            <a:t>DEMONSTRAÇÕES</a:t>
          </a:r>
          <a:endParaRPr lang="pt-br" sz="2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"/>
          </a:pPr>
          <a:endParaRPr lang="pt-br" sz="2100" kern="1200" dirty="0">
            <a:latin typeface="Tahoma" panose="020B0604030504040204" pitchFamily="34" charset="0"/>
            <a:ea typeface="Tahoma" panose="020B0604030504040204" pitchFamily="34" charset="0"/>
            <a:cs typeface="Tahoma" panose="020B0604030504040204" pitchFamily="34" charset="0"/>
          </a:endParaRPr>
        </a:p>
      </dsp:txBody>
      <dsp:txXfrm>
        <a:off x="4263325" y="650495"/>
        <a:ext cx="3739725" cy="22661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E947F2B1-E2BA-4CED-821E-46D9EECC59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A25549B-65C1-4BEA-996B-FAC71F7089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F5B266-F467-492B-9CB1-9D8DAE746656}" type="datetimeFigureOut">
              <a:rPr lang="pt-BR" smtClean="0"/>
              <a:t>04/06/2024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B1A06E0-82A3-4C94-B558-074B3248DF5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C170E91-12FF-42BD-8BDC-7AF2690C42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8A62FC-A62D-4526-B7F3-A3D1B8D076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32981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C4594-5209-43CD-867D-84E7774A7507}" type="datetimeFigureOut">
              <a:rPr lang="pt-BR" smtClean="0"/>
              <a:t>04/06/2024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noProof="0" dirty="0"/>
              <a:t>Editar estilos de texto Mestre</a:t>
            </a:r>
            <a:endParaRPr lang="pt-BR" dirty="0"/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D7D9D4-EF1E-4C2E-9DBA-ADFF91DD647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06482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defTabSz="914400" rtl="0" eaLnBrk="1" fontAlgn="auto" latinLnBrk="0" hangingPunct="1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58708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8232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30968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45137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2899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71422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88252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04075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94706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31974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229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0154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4706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19076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17487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47446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2176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9094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0808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2977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309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4338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2887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D9D4-EF1E-4C2E-9DBA-ADFF91DD6475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9233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tâ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v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v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tâ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v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v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v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v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v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v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v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v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v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v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v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v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v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v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v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v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v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v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v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v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v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v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v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v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tâ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v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v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v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v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v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v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v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v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v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v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v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tâ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v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v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v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v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v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v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v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v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v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v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v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v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v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A36D024B-6521-43EE-B75B-026EF60BA7AA}" type="datetime1">
              <a:rPr lang="pt-BR" noProof="0" smtClean="0"/>
              <a:t>04/06/2024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1425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3D46644-0C8C-4B2E-8369-CCEA0EB26CA8}" type="datetime1">
              <a:rPr lang="pt-BR" noProof="0" smtClean="0"/>
              <a:t>04/06/2024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5328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5BEA7F-1AFB-49DD-A3F1-64E1620E51B2}" type="datetime1">
              <a:rPr lang="pt-BR" noProof="0" smtClean="0"/>
              <a:t>04/06/2024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542454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A47D19-B5A2-4A09-8BCF-61189AC8F394}" type="datetime1">
              <a:rPr lang="pt-BR" noProof="0" smtClean="0"/>
              <a:t>04/06/2024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60" name="Caixa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Caixa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005272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49D303F-115C-4AB0-BF64-F84AF60E4332}" type="datetime1">
              <a:rPr lang="pt-BR" noProof="0" smtClean="0"/>
              <a:t>04/06/2024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055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196294-876E-45EB-8002-578B34D9D72B}" type="datetime1">
              <a:rPr lang="pt-BR" noProof="0" smtClean="0"/>
              <a:t>04/06/2024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69605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image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9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20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23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 rtl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26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48C094-59C3-4D57-80C2-C16021DBB375}" type="datetime1">
              <a:rPr lang="pt-BR" noProof="0" smtClean="0"/>
              <a:t>04/06/2024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2016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8E65B06-1465-42AE-BF94-C0F0F1ABA3D0}" type="datetime1">
              <a:rPr lang="pt-BR" noProof="0" smtClean="0"/>
              <a:t>04/06/2024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3605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04C83B-3B65-45AF-99D0-468CEDD0DC72}" type="datetime1">
              <a:rPr lang="pt-BR" noProof="0" smtClean="0"/>
              <a:t>04/06/2024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870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C596BE-B23C-4E59-BC1A-9483DC8394B5}" type="datetime1">
              <a:rPr lang="pt-BR" noProof="0" smtClean="0"/>
              <a:t>04/06/2024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00880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FD7BE37-C264-483A-9871-139F2D8C2CAC}" type="datetime1">
              <a:rPr lang="pt-BR" noProof="0" smtClean="0"/>
              <a:t>04/06/2024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7427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BF9FE5-D85B-40F6-BDA0-C55FD244BAE0}" type="datetime1">
              <a:rPr lang="pt-BR" noProof="0" smtClean="0"/>
              <a:t>04/06/2024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161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2249486"/>
            <a:ext cx="487839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2249485"/>
            <a:ext cx="4875210" cy="823912"/>
          </a:xfrm>
        </p:spPr>
        <p:txBody>
          <a:bodyPr rtlCol="0" anchor="b"/>
          <a:lstStyle>
            <a:lvl1pPr marL="0" indent="0" rtl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1AF743-7AA7-4A27-A8F7-F31693243353}" type="datetime1">
              <a:rPr lang="pt-BR" noProof="0" smtClean="0"/>
              <a:t>04/06/2024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082054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1EAB95-A7A3-4242-8365-938AB69D927B}" type="datetime1">
              <a:rPr lang="pt-BR" noProof="0" smtClean="0"/>
              <a:t>04/06/2024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5662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7E8544A-C266-48C9-A6C9-13B162D21F47}" type="datetime1">
              <a:rPr lang="pt-BR" noProof="0" smtClean="0"/>
              <a:t>04/06/2024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8414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205157-E6F1-45B4-B896-DE2A344F09C6}" type="datetime1">
              <a:rPr lang="pt-BR" noProof="0" smtClean="0"/>
              <a:t>04/06/2024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6940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1F8E9B-B567-4425-A671-20F07253D543}" type="datetime1">
              <a:rPr lang="pt-BR" noProof="0" smtClean="0"/>
              <a:t>04/06/2024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79425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tâ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v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v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v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v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v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v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v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v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v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v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h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v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v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v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v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tâ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v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v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v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v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v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v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v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v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v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v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orma liv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v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v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v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v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v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v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v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v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tâ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pt-BR" noProof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0B1C55FA-99E2-4221-8083-01517F2C3AC3}" type="datetime1">
              <a:rPr lang="pt-BR" noProof="0" smtClean="0"/>
              <a:t>04/06/2024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760987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_xU_Zb5PYM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4072" y="416943"/>
            <a:ext cx="9536131" cy="1523857"/>
          </a:xfrm>
        </p:spPr>
        <p:txBody>
          <a:bodyPr rtlCol="0">
            <a:noAutofit/>
          </a:bodyPr>
          <a:lstStyle/>
          <a:p>
            <a:pPr algn="ctr" rtl="0"/>
            <a:r>
              <a:rPr lang="pt-BR" sz="5400" dirty="0" err="1">
                <a:latin typeface="Rockwell" panose="02060603020205020403" pitchFamily="18" charset="0"/>
              </a:rPr>
              <a:t>Pbl</a:t>
            </a:r>
            <a:br>
              <a:rPr lang="pt-BR" sz="5400" dirty="0">
                <a:latin typeface="Rockwell" panose="02060603020205020403" pitchFamily="18" charset="0"/>
              </a:rPr>
            </a:br>
            <a:r>
              <a:rPr lang="pt-BR" sz="5400" dirty="0">
                <a:latin typeface="Rockwell" panose="02060603020205020403" pitchFamily="18" charset="0"/>
              </a:rPr>
              <a:t> Project </a:t>
            </a:r>
            <a:r>
              <a:rPr lang="pt-BR" sz="5400" dirty="0" err="1">
                <a:latin typeface="Rockwell" panose="02060603020205020403" pitchFamily="18" charset="0"/>
              </a:rPr>
              <a:t>based</a:t>
            </a:r>
            <a:r>
              <a:rPr lang="pt-BR" sz="5400" dirty="0">
                <a:latin typeface="Rockwell" panose="02060603020205020403" pitchFamily="18" charset="0"/>
              </a:rPr>
              <a:t> learning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9DA18592-693D-2728-1B21-4D38A3CE7935}"/>
              </a:ext>
            </a:extLst>
          </p:cNvPr>
          <p:cNvSpPr txBox="1">
            <a:spLocks/>
          </p:cNvSpPr>
          <p:nvPr/>
        </p:nvSpPr>
        <p:spPr>
          <a:xfrm>
            <a:off x="1529137" y="2601653"/>
            <a:ext cx="9905999" cy="165469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800" dirty="0">
                <a:latin typeface="Tahoma"/>
                <a:ea typeface="Tahoma"/>
                <a:cs typeface="Tahoma"/>
              </a:rPr>
              <a:t>Este projeto abrange os conteúdos de Comunicação de Dados, Engenharia de Software II e Linguagem de Programação III, correspondentes ao 7º semestre do curso de Engenharia da Computação na Faculdade Engenheiro Salvador Arena.</a:t>
            </a:r>
          </a:p>
          <a:p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pt-BR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359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9"/>
            <a:ext cx="10190310" cy="1304286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sz="4400" dirty="0">
                <a:latin typeface="Rockwell" panose="02060603020205020403" pitchFamily="18" charset="0"/>
              </a:rPr>
              <a:t>Gravação de uma reunião diária de atualização do quadro </a:t>
            </a:r>
            <a:r>
              <a:rPr lang="pt-BR" sz="4400" dirty="0" err="1">
                <a:latin typeface="Rockwell" panose="02060603020205020403" pitchFamily="18" charset="0"/>
              </a:rPr>
              <a:t>Kanban</a:t>
            </a:r>
            <a:endParaRPr lang="pt-BR" sz="4400" dirty="0">
              <a:latin typeface="Rockwell" panose="02060603020205020403" pitchFamily="18" charset="0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D02102B-5237-AEFF-5BBE-824DAF95F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6694" y="5556279"/>
            <a:ext cx="6455433" cy="60873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dirty="0">
                <a:solidFill>
                  <a:schemeClr val="bg2">
                    <a:lumMod val="20000"/>
                    <a:lumOff val="80000"/>
                  </a:schemeClr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https://www.youtube.com/watch?v=_xU_Zb5PYMs</a:t>
            </a:r>
            <a:endParaRPr lang="pt-BR">
              <a:solidFill>
                <a:schemeClr val="bg2">
                  <a:lumMod val="20000"/>
                  <a:lumOff val="80000"/>
                </a:schemeClr>
              </a:solidFill>
              <a:ea typeface="+mn-lt"/>
              <a:cs typeface="+mn-lt"/>
            </a:endParaRPr>
          </a:p>
        </p:txBody>
      </p:sp>
      <p:pic>
        <p:nvPicPr>
          <p:cNvPr id="3" name="Imagem 2" descr="Código QR&#10;&#10;Descrição gerada automaticamente">
            <a:extLst>
              <a:ext uri="{FF2B5EF4-FFF2-40B4-BE49-F238E27FC236}">
                <a16:creationId xmlns:a16="http://schemas.microsoft.com/office/drawing/2014/main" id="{9751C32F-87E1-72FD-76BC-B9012DC63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4721" y="2129647"/>
            <a:ext cx="3202555" cy="326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39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9"/>
            <a:ext cx="10309951" cy="1630968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sz="4400" dirty="0">
                <a:latin typeface="Rockwell" panose="02060603020205020403" pitchFamily="18" charset="0"/>
              </a:rPr>
              <a:t>Rastreabilidade entre um item do backlog e as tarefas originadas a partir desse item</a:t>
            </a:r>
          </a:p>
        </p:txBody>
      </p:sp>
      <p:pic>
        <p:nvPicPr>
          <p:cNvPr id="3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645CEB64-0727-292F-454F-539565462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583" y="2867204"/>
            <a:ext cx="5943060" cy="3193930"/>
          </a:xfrm>
          <a:prstGeom prst="rect">
            <a:avLst/>
          </a:prstGeom>
        </p:spPr>
      </p:pic>
      <p:pic>
        <p:nvPicPr>
          <p:cNvPr id="5" name="Imagem 4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73D637A2-AE64-DE54-32C8-3E46B4EDA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6814" y="1910662"/>
            <a:ext cx="3024636" cy="457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1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9"/>
            <a:ext cx="9905999" cy="1355560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sz="4400" dirty="0">
                <a:latin typeface="Rockwell" panose="02060603020205020403" pitchFamily="18" charset="0"/>
              </a:rPr>
              <a:t>Simulação de um item bloqueado com a coluna rastrear</a:t>
            </a:r>
          </a:p>
        </p:txBody>
      </p:sp>
      <p:pic>
        <p:nvPicPr>
          <p:cNvPr id="3" name="Imagem 2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9A9FC259-0E18-A77E-63F9-66FA7F565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7583" y="2566359"/>
            <a:ext cx="4951022" cy="3393055"/>
          </a:xfrm>
          <a:prstGeom prst="rect">
            <a:avLst/>
          </a:prstGeom>
        </p:spPr>
      </p:pic>
      <p:pic>
        <p:nvPicPr>
          <p:cNvPr id="5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9674145C-1FD5-EEF1-928E-64EEE79EBC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563" r="326" b="-287"/>
          <a:stretch/>
        </p:blipFill>
        <p:spPr>
          <a:xfrm>
            <a:off x="6809566" y="2088490"/>
            <a:ext cx="4956429" cy="4332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5324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9"/>
            <a:ext cx="9905999" cy="1355560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sz="4400" dirty="0">
                <a:latin typeface="Rockwell" panose="02060603020205020403" pitchFamily="18" charset="0"/>
              </a:rPr>
              <a:t>Cálculo da data de conclusão esperada do seu projeto.</a:t>
            </a:r>
          </a:p>
        </p:txBody>
      </p:sp>
      <p:pic>
        <p:nvPicPr>
          <p:cNvPr id="3" name="Imagem 2" descr="Tabela&#10;&#10;Descrição gerada automaticamente">
            <a:extLst>
              <a:ext uri="{FF2B5EF4-FFF2-40B4-BE49-F238E27FC236}">
                <a16:creationId xmlns:a16="http://schemas.microsoft.com/office/drawing/2014/main" id="{059FDFDE-6D56-49F6-8F07-AFDB2AB5C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057" y="2156963"/>
            <a:ext cx="9557887" cy="1925846"/>
          </a:xfrm>
          <a:prstGeom prst="rect">
            <a:avLst/>
          </a:prstGeom>
        </p:spPr>
      </p:pic>
      <p:pic>
        <p:nvPicPr>
          <p:cNvPr id="5" name="Imagem 4" descr="Tela de celular com publicação numa rede social&#10;&#10;Descrição gerada automaticamente">
            <a:extLst>
              <a:ext uri="{FF2B5EF4-FFF2-40B4-BE49-F238E27FC236}">
                <a16:creationId xmlns:a16="http://schemas.microsoft.com/office/drawing/2014/main" id="{171E9032-9ECB-BAD8-38BB-025C55B88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0" y="4378625"/>
            <a:ext cx="117729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08837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9"/>
            <a:ext cx="10455231" cy="1355560"/>
          </a:xfrm>
        </p:spPr>
        <p:txBody>
          <a:bodyPr rtlCol="0">
            <a:normAutofit/>
          </a:bodyPr>
          <a:lstStyle/>
          <a:p>
            <a:pPr rtl="0"/>
            <a:r>
              <a:rPr lang="pt-BR" sz="4400" dirty="0">
                <a:latin typeface="Rockwell"/>
              </a:rPr>
              <a:t>Cálculo do tamanho necessário da equipe</a:t>
            </a:r>
          </a:p>
        </p:txBody>
      </p:sp>
      <p:pic>
        <p:nvPicPr>
          <p:cNvPr id="3" name="Imagem 2" descr="Uma imagem contendo Tabela&#10;&#10;Descrição gerada automaticamente">
            <a:extLst>
              <a:ext uri="{FF2B5EF4-FFF2-40B4-BE49-F238E27FC236}">
                <a16:creationId xmlns:a16="http://schemas.microsoft.com/office/drawing/2014/main" id="{D07E60B9-3911-7809-EE39-89FC7EB4E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47" y="2592957"/>
            <a:ext cx="11668304" cy="272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1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175173"/>
            <a:ext cx="10455231" cy="1355560"/>
          </a:xfrm>
        </p:spPr>
        <p:txBody>
          <a:bodyPr rtlCol="0">
            <a:normAutofit/>
          </a:bodyPr>
          <a:lstStyle/>
          <a:p>
            <a:pPr rtl="0"/>
            <a:r>
              <a:rPr lang="pt-BR" sz="4400" dirty="0">
                <a:latin typeface="Rockwell" panose="02060603020205020403" pitchFamily="18" charset="0"/>
              </a:rPr>
              <a:t>Arquitetura do código e bibliotecas utilizadas</a:t>
            </a:r>
          </a:p>
        </p:txBody>
      </p:sp>
      <p:pic>
        <p:nvPicPr>
          <p:cNvPr id="5" name="Espaço Reservado para Conteúdo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68FDB94B-078F-8881-F619-A03BA5B81E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1412" y="1617240"/>
            <a:ext cx="2501713" cy="4894656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8387FAB-DD43-C43A-DDE9-23F40F2D4469}"/>
              </a:ext>
            </a:extLst>
          </p:cNvPr>
          <p:cNvSpPr txBox="1"/>
          <p:nvPr/>
        </p:nvSpPr>
        <p:spPr>
          <a:xfrm>
            <a:off x="4089897" y="1530733"/>
            <a:ext cx="765202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java.util.ArrayList</a:t>
            </a:r>
            <a:r>
              <a:rPr lang="pt-BR" dirty="0"/>
              <a:t>;</a:t>
            </a:r>
          </a:p>
          <a:p>
            <a:r>
              <a:rPr lang="pt-BR" dirty="0" err="1"/>
              <a:t>java.util.List</a:t>
            </a:r>
            <a:r>
              <a:rPr lang="pt-BR" dirty="0"/>
              <a:t>;</a:t>
            </a:r>
          </a:p>
          <a:p>
            <a:r>
              <a:rPr lang="pt-BR" dirty="0" err="1"/>
              <a:t>jakarta.json.Json</a:t>
            </a:r>
            <a:r>
              <a:rPr lang="pt-BR" dirty="0"/>
              <a:t>;</a:t>
            </a:r>
          </a:p>
          <a:p>
            <a:r>
              <a:rPr lang="pt-BR" dirty="0" err="1"/>
              <a:t>jakarta.json.JsonArray</a:t>
            </a:r>
            <a:r>
              <a:rPr lang="pt-BR" dirty="0"/>
              <a:t>;</a:t>
            </a:r>
          </a:p>
          <a:p>
            <a:r>
              <a:rPr lang="pt-BR" dirty="0" err="1"/>
              <a:t>jakarta.json.JsonArrayBuilder</a:t>
            </a:r>
            <a:r>
              <a:rPr lang="pt-BR" dirty="0"/>
              <a:t>;</a:t>
            </a:r>
          </a:p>
          <a:p>
            <a:r>
              <a:rPr lang="pt-BR" dirty="0" err="1"/>
              <a:t>java.util.ArrayList</a:t>
            </a:r>
            <a:r>
              <a:rPr lang="pt-BR" dirty="0"/>
              <a:t>;</a:t>
            </a:r>
          </a:p>
          <a:p>
            <a:r>
              <a:rPr lang="pt-BR" dirty="0" err="1"/>
              <a:t>java.util.List</a:t>
            </a:r>
            <a:r>
              <a:rPr lang="pt-BR" dirty="0"/>
              <a:t>;</a:t>
            </a:r>
          </a:p>
          <a:p>
            <a:r>
              <a:rPr lang="pt-BR" dirty="0" err="1"/>
              <a:t>java.io.IOException</a:t>
            </a:r>
            <a:r>
              <a:rPr lang="pt-BR" dirty="0"/>
              <a:t>;</a:t>
            </a:r>
          </a:p>
          <a:p>
            <a:r>
              <a:rPr lang="pt-BR" dirty="0" err="1"/>
              <a:t>jakarta.servlet.ServletException</a:t>
            </a:r>
            <a:r>
              <a:rPr lang="pt-BR" dirty="0"/>
              <a:t>;</a:t>
            </a:r>
          </a:p>
          <a:p>
            <a:r>
              <a:rPr lang="pt-BR" dirty="0" err="1"/>
              <a:t>jakarta.servlet.annotation.WebServlet</a:t>
            </a:r>
            <a:r>
              <a:rPr lang="pt-BR" dirty="0"/>
              <a:t>;</a:t>
            </a:r>
          </a:p>
          <a:p>
            <a:r>
              <a:rPr lang="pt-BR" dirty="0" err="1"/>
              <a:t>jakarta.servlet.http.HttpServlet</a:t>
            </a:r>
            <a:r>
              <a:rPr lang="pt-BR" dirty="0"/>
              <a:t>;</a:t>
            </a:r>
          </a:p>
          <a:p>
            <a:r>
              <a:rPr lang="pt-BR" dirty="0" err="1"/>
              <a:t>jakarta.servlet.http.HttpServletRequest</a:t>
            </a:r>
            <a:r>
              <a:rPr lang="pt-BR" dirty="0"/>
              <a:t>;</a:t>
            </a:r>
          </a:p>
          <a:p>
            <a:r>
              <a:rPr lang="pt-BR" dirty="0" err="1"/>
              <a:t>jakarta.servlet.http.HttpServletResponse</a:t>
            </a:r>
            <a:r>
              <a:rPr lang="pt-BR" dirty="0"/>
              <a:t>;</a:t>
            </a:r>
          </a:p>
          <a:p>
            <a:r>
              <a:rPr lang="pt-BR" dirty="0"/>
              <a:t>https://maxcdn.bootstrapcdn.com/bootstrap/4.5.2/css/bootstrap.min.css</a:t>
            </a:r>
          </a:p>
          <a:p>
            <a:r>
              <a:rPr lang="pt-BR" dirty="0"/>
              <a:t>https://ajax.googleapis.com/ajax/libs/jquery/3.5.1/jquery.min.js</a:t>
            </a:r>
          </a:p>
          <a:p>
            <a:r>
              <a:rPr lang="pt-BR" dirty="0"/>
              <a:t>https://cdnjs.cloudflare.com/ajax/libs/popper.js/1.16.0/umd/popper.min.js</a:t>
            </a:r>
          </a:p>
          <a:p>
            <a:r>
              <a:rPr lang="pt-BR" dirty="0"/>
              <a:t>https://maxcdn.bootstrapcdn.com/bootstrap/4.5.2/js/bootstrap.min.js</a:t>
            </a:r>
          </a:p>
          <a:p>
            <a:r>
              <a:rPr lang="pt-BR" dirty="0"/>
              <a:t>https://cdn.plot.ly/plotly-latest.min.js</a:t>
            </a:r>
          </a:p>
        </p:txBody>
      </p:sp>
    </p:spTree>
    <p:extLst>
      <p:ext uri="{BB962C8B-B14F-4D97-AF65-F5344CB8AC3E}">
        <p14:creationId xmlns:p14="http://schemas.microsoft.com/office/powerpoint/2010/main" val="2802118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BL - Apresentacao">
            <a:hlinkClick r:id="" action="ppaction://media"/>
            <a:extLst>
              <a:ext uri="{FF2B5EF4-FFF2-40B4-BE49-F238E27FC236}">
                <a16:creationId xmlns:a16="http://schemas.microsoft.com/office/drawing/2014/main" id="{13FE7513-36C3-F78E-EF68-317E5C753B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9049" y="168214"/>
            <a:ext cx="11608278" cy="652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0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013" y="1"/>
            <a:ext cx="7291387" cy="701964"/>
          </a:xfrm>
        </p:spPr>
        <p:txBody>
          <a:bodyPr rtlCol="0">
            <a:normAutofit/>
          </a:bodyPr>
          <a:lstStyle/>
          <a:p>
            <a:pPr rtl="0"/>
            <a:r>
              <a:rPr lang="pt-BR" sz="4400" dirty="0">
                <a:latin typeface="Rockwell" panose="02060603020205020403" pitchFamily="18" charset="0"/>
              </a:rPr>
              <a:t>aplicação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0D19525-FC21-9774-2AD0-D293976D8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591" y="785812"/>
            <a:ext cx="2620013" cy="526473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457200" lvl="1" indent="0" algn="just">
              <a:buNone/>
            </a:pPr>
            <a:r>
              <a:rPr lang="pt-BR" sz="2400" dirty="0">
                <a:latin typeface="Tahoma"/>
                <a:ea typeface="Tahoma"/>
                <a:cs typeface="Tahoma"/>
              </a:rPr>
              <a:t>Página Inicial :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DED216F-059E-4494-84A7-16D671719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874" y="1396132"/>
            <a:ext cx="7707465" cy="450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974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013" y="1"/>
            <a:ext cx="7291387" cy="701964"/>
          </a:xfrm>
        </p:spPr>
        <p:txBody>
          <a:bodyPr rtlCol="0">
            <a:normAutofit/>
          </a:bodyPr>
          <a:lstStyle/>
          <a:p>
            <a:pPr rtl="0"/>
            <a:r>
              <a:rPr lang="pt-BR" sz="4400" dirty="0">
                <a:latin typeface="Rockwell" panose="02060603020205020403" pitchFamily="18" charset="0"/>
              </a:rPr>
              <a:t>aplicação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0D19525-FC21-9774-2AD0-D293976D8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368" y="1051248"/>
            <a:ext cx="3549079" cy="463484"/>
          </a:xfrm>
        </p:spPr>
        <p:txBody>
          <a:bodyPr>
            <a:normAutofit/>
          </a:bodyPr>
          <a:lstStyle/>
          <a:p>
            <a:pPr marL="457200" lvl="1" indent="0" algn="just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Opções de tipo de sinal :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83CE941-F36C-9686-F7E6-781878FF5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155" y="3781213"/>
            <a:ext cx="3110797" cy="2362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61097E29-37BD-DDF4-8120-8D77DD447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779" y="1051248"/>
            <a:ext cx="3110797" cy="210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4">
            <a:extLst>
              <a:ext uri="{FF2B5EF4-FFF2-40B4-BE49-F238E27FC236}">
                <a16:creationId xmlns:a16="http://schemas.microsoft.com/office/drawing/2014/main" id="{E114D6EC-6722-0A12-54FE-0B98C1F9D9AE}"/>
              </a:ext>
            </a:extLst>
          </p:cNvPr>
          <p:cNvSpPr txBox="1">
            <a:spLocks/>
          </p:cNvSpPr>
          <p:nvPr/>
        </p:nvSpPr>
        <p:spPr>
          <a:xfrm>
            <a:off x="826368" y="3566131"/>
            <a:ext cx="3549079" cy="463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just">
              <a:buFont typeface="Arial" panose="020B0604020202020204" pitchFamily="34" charset="0"/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Opções de tipo de canal :</a:t>
            </a:r>
          </a:p>
        </p:txBody>
      </p:sp>
    </p:spTree>
    <p:extLst>
      <p:ext uri="{BB962C8B-B14F-4D97-AF65-F5344CB8AC3E}">
        <p14:creationId xmlns:p14="http://schemas.microsoft.com/office/powerpoint/2010/main" val="3233204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013" y="1"/>
            <a:ext cx="7291387" cy="701964"/>
          </a:xfrm>
        </p:spPr>
        <p:txBody>
          <a:bodyPr rtlCol="0">
            <a:normAutofit/>
          </a:bodyPr>
          <a:lstStyle/>
          <a:p>
            <a:pPr rtl="0"/>
            <a:r>
              <a:rPr lang="pt-BR" sz="4400" dirty="0">
                <a:latin typeface="Rockwell" panose="02060603020205020403" pitchFamily="18" charset="0"/>
              </a:rPr>
              <a:t>aplicação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0D19525-FC21-9774-2AD0-D293976D8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591" y="785812"/>
            <a:ext cx="2620013" cy="526473"/>
          </a:xfrm>
        </p:spPr>
        <p:txBody>
          <a:bodyPr>
            <a:normAutofit/>
          </a:bodyPr>
          <a:lstStyle/>
          <a:p>
            <a:pPr marL="457200" lvl="1" indent="0" algn="just">
              <a:buNone/>
            </a:pPr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Resultados :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B84E1DE-EDA6-FE8D-B965-D181EE43A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013" y="1312285"/>
            <a:ext cx="6708386" cy="227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58DFBA51-774C-C641-7B2D-CEE061C0E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013" y="3818324"/>
            <a:ext cx="6708386" cy="2603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346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164936E-B74B-7E6F-D498-6F658EC5C9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0993" y="675119"/>
            <a:ext cx="7750013" cy="786213"/>
          </a:xfrm>
        </p:spPr>
        <p:txBody>
          <a:bodyPr>
            <a:noAutofit/>
          </a:bodyPr>
          <a:lstStyle/>
          <a:p>
            <a:r>
              <a:rPr lang="pt-BR" sz="5400" dirty="0"/>
              <a:t>Integrantes do grupo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DCFE10D6-3628-2766-08BE-269DAF7B18C1}"/>
              </a:ext>
            </a:extLst>
          </p:cNvPr>
          <p:cNvSpPr txBox="1">
            <a:spLocks/>
          </p:cNvSpPr>
          <p:nvPr/>
        </p:nvSpPr>
        <p:spPr>
          <a:xfrm>
            <a:off x="1913699" y="2900755"/>
            <a:ext cx="4324731" cy="2303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Danilo rodrigues </a:t>
            </a:r>
            <a:r>
              <a:rPr lang="pt-BR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dantas</a:t>
            </a:r>
            <a:endParaRPr lang="pt-BR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Lucas </a:t>
            </a:r>
            <a:r>
              <a:rPr lang="pt-BR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araujo</a:t>
            </a:r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dos santos</a:t>
            </a:r>
          </a:p>
          <a:p>
            <a:pPr algn="just"/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Maik soares </a:t>
            </a:r>
            <a:r>
              <a:rPr lang="pt-BR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luiz</a:t>
            </a:r>
            <a:endParaRPr lang="pt-BR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just"/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Renan </a:t>
            </a:r>
            <a:r>
              <a:rPr lang="pt-BR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cesar</a:t>
            </a:r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de </a:t>
            </a:r>
            <a:r>
              <a:rPr lang="pt-BR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araujo</a:t>
            </a:r>
            <a:endParaRPr lang="pt-BR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pt-BR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pt-BR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F26942E5-CCD8-DD0A-401F-9AA3A7C28516}"/>
              </a:ext>
            </a:extLst>
          </p:cNvPr>
          <p:cNvSpPr txBox="1">
            <a:spLocks/>
          </p:cNvSpPr>
          <p:nvPr/>
        </p:nvSpPr>
        <p:spPr>
          <a:xfrm>
            <a:off x="8817278" y="2894515"/>
            <a:ext cx="1822238" cy="23036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081210027</a:t>
            </a:r>
          </a:p>
          <a:p>
            <a:pPr algn="just"/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081210009</a:t>
            </a:r>
          </a:p>
          <a:p>
            <a:pPr algn="just"/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081210040</a:t>
            </a:r>
          </a:p>
          <a:p>
            <a:pPr algn="just"/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081210033</a:t>
            </a:r>
          </a:p>
          <a:p>
            <a:endParaRPr lang="pt-BR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pt-BR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242742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013" y="1"/>
            <a:ext cx="7291387" cy="701964"/>
          </a:xfrm>
        </p:spPr>
        <p:txBody>
          <a:bodyPr rtlCol="0">
            <a:normAutofit/>
          </a:bodyPr>
          <a:lstStyle/>
          <a:p>
            <a:pPr rtl="0"/>
            <a:r>
              <a:rPr lang="pt-BR" sz="4400" dirty="0">
                <a:latin typeface="Rockwell" panose="02060603020205020403" pitchFamily="18" charset="0"/>
              </a:rPr>
              <a:t>aplicação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0D19525-FC21-9774-2AD0-D293976D8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591" y="785812"/>
            <a:ext cx="2620013" cy="526473"/>
          </a:xfrm>
        </p:spPr>
        <p:txBody>
          <a:bodyPr>
            <a:normAutofit/>
          </a:bodyPr>
          <a:lstStyle/>
          <a:p>
            <a:pPr marL="457200" lvl="1" indent="0" algn="just">
              <a:buNone/>
            </a:pPr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Resultados :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5303047-0EF1-CA82-3D48-E4C17FA67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542" y="1312285"/>
            <a:ext cx="6699413" cy="259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516FD87-567B-6BDD-254C-FFC4F86D7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542" y="4036320"/>
            <a:ext cx="6700436" cy="2723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5029892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013" y="1"/>
            <a:ext cx="7291387" cy="701964"/>
          </a:xfrm>
        </p:spPr>
        <p:txBody>
          <a:bodyPr rtlCol="0">
            <a:normAutofit/>
          </a:bodyPr>
          <a:lstStyle/>
          <a:p>
            <a:pPr rtl="0"/>
            <a:r>
              <a:rPr lang="pt-BR" sz="4400" dirty="0">
                <a:latin typeface="Rockwell" panose="02060603020205020403" pitchFamily="18" charset="0"/>
              </a:rPr>
              <a:t>aplicação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0D19525-FC21-9774-2AD0-D293976D8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591" y="785812"/>
            <a:ext cx="2620013" cy="526473"/>
          </a:xfrm>
        </p:spPr>
        <p:txBody>
          <a:bodyPr>
            <a:normAutofit/>
          </a:bodyPr>
          <a:lstStyle/>
          <a:p>
            <a:pPr marL="457200" lvl="1" indent="0" algn="just">
              <a:buNone/>
            </a:pPr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Resultados :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085F764B-BBC9-B79C-19B6-5998231BF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012" y="1243917"/>
            <a:ext cx="6773965" cy="269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 descr="Gráfico&#10;&#10;Descrição gerada automaticamente">
            <a:extLst>
              <a:ext uri="{FF2B5EF4-FFF2-40B4-BE49-F238E27FC236}">
                <a16:creationId xmlns:a16="http://schemas.microsoft.com/office/drawing/2014/main" id="{EF34B95D-26C2-FFFA-98BE-FAD9ED563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170" y="4058459"/>
            <a:ext cx="6797436" cy="266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24556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013" y="1"/>
            <a:ext cx="7291387" cy="701964"/>
          </a:xfrm>
        </p:spPr>
        <p:txBody>
          <a:bodyPr rtlCol="0">
            <a:normAutofit/>
          </a:bodyPr>
          <a:lstStyle/>
          <a:p>
            <a:pPr rtl="0"/>
            <a:r>
              <a:rPr lang="pt-BR" sz="4400" dirty="0">
                <a:latin typeface="Rockwell" panose="02060603020205020403" pitchFamily="18" charset="0"/>
              </a:rPr>
              <a:t>aplicação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0D19525-FC21-9774-2AD0-D293976D8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591" y="785812"/>
            <a:ext cx="2620013" cy="526473"/>
          </a:xfrm>
        </p:spPr>
        <p:txBody>
          <a:bodyPr>
            <a:normAutofit/>
          </a:bodyPr>
          <a:lstStyle/>
          <a:p>
            <a:pPr marL="457200" lvl="1" indent="0" algn="just">
              <a:buNone/>
            </a:pPr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Resultados :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F75C289-4B5F-5ABD-BEDC-D2B3945B3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781" y="1269555"/>
            <a:ext cx="6470346" cy="259157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AF45C78-269E-C9FA-A34E-929F5C66E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781" y="3967207"/>
            <a:ext cx="6470346" cy="260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201704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013" y="1"/>
            <a:ext cx="7291387" cy="701964"/>
          </a:xfrm>
        </p:spPr>
        <p:txBody>
          <a:bodyPr rtlCol="0">
            <a:normAutofit/>
          </a:bodyPr>
          <a:lstStyle/>
          <a:p>
            <a:pPr rtl="0"/>
            <a:r>
              <a:rPr lang="pt-BR" sz="4400" dirty="0">
                <a:latin typeface="Rockwell" panose="02060603020205020403" pitchFamily="18" charset="0"/>
              </a:rPr>
              <a:t>aplicação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20D19525-FC21-9774-2AD0-D293976D8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591" y="785812"/>
            <a:ext cx="2620013" cy="526473"/>
          </a:xfrm>
        </p:spPr>
        <p:txBody>
          <a:bodyPr>
            <a:normAutofit/>
          </a:bodyPr>
          <a:lstStyle/>
          <a:p>
            <a:pPr marL="457200" lvl="1" indent="0" algn="just">
              <a:buNone/>
            </a:pPr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Resultados 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0E8B194-FBFF-1F00-D841-581250D26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821" y="1456059"/>
            <a:ext cx="6991350" cy="28194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363AF7A-33D0-5C58-2FF1-DA479F467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458" y="4742005"/>
            <a:ext cx="8973084" cy="121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484285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5881" y="2717322"/>
            <a:ext cx="5221048" cy="701964"/>
          </a:xfrm>
        </p:spPr>
        <p:txBody>
          <a:bodyPr rtlCol="0">
            <a:normAutofit fontScale="90000"/>
          </a:bodyPr>
          <a:lstStyle/>
          <a:p>
            <a:r>
              <a:rPr lang="pt-BR" sz="4400" dirty="0">
                <a:latin typeface="Rockwell"/>
              </a:rPr>
              <a:t>MUITO OBRIGADO!</a:t>
            </a:r>
            <a:endParaRPr lang="pt-BR" sz="4400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186543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68D3E5-C7A3-47DF-A374-46BF83A69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2" y="1358044"/>
            <a:ext cx="8791575" cy="4141912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5400" dirty="0">
                <a:latin typeface="Rockwell" panose="02060603020205020403" pitchFamily="18" charset="0"/>
              </a:rPr>
              <a:t>desenvolvimento de aplicação web com ciclo de vida ágil e uso do método </a:t>
            </a:r>
            <a:r>
              <a:rPr lang="pt-BR" sz="5400" dirty="0" err="1">
                <a:latin typeface="Rockwell" panose="02060603020205020403" pitchFamily="18" charset="0"/>
              </a:rPr>
              <a:t>kanban</a:t>
            </a:r>
            <a:r>
              <a:rPr lang="pt-BR" sz="5400" dirty="0">
                <a:latin typeface="Rockwell" panose="02060603020205020403" pitchFamily="18" charset="0"/>
              </a:rPr>
              <a:t> para simulação de canais de comunicação</a:t>
            </a:r>
          </a:p>
        </p:txBody>
      </p:sp>
    </p:spTree>
    <p:extLst>
      <p:ext uri="{BB962C8B-B14F-4D97-AF65-F5344CB8AC3E}">
        <p14:creationId xmlns:p14="http://schemas.microsoft.com/office/powerpoint/2010/main" val="206454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4400" dirty="0">
                <a:latin typeface="Rockwell" panose="02060603020205020403" pitchFamily="18" charset="0"/>
              </a:rPr>
              <a:t>Objetivo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96DB3A26-814D-0982-C4E8-D923C079E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8306" y="1856381"/>
            <a:ext cx="9905999" cy="3541714"/>
          </a:xfrm>
        </p:spPr>
        <p:txBody>
          <a:bodyPr/>
          <a:lstStyle/>
          <a:p>
            <a:pPr marL="457200" lvl="1" indent="0" algn="just">
              <a:buNone/>
            </a:pPr>
            <a:r>
              <a:rPr lang="pt-BR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 propósito deste projeto é desenvolver uma aplicação web em JAVA que simula os efeitos de um canal de comunicação sobre um sinal a ser transmitido, adotando a arquitetura MVC com tecnologia JEE. Utilizaremos o framework KANBAN como metodologia ágil para a elaboração do projeto, enquanto demonstramos o uso do ESSENCE na modelagem de um método para o desenvolvimento de software.</a:t>
            </a:r>
          </a:p>
        </p:txBody>
      </p:sp>
    </p:spTree>
    <p:extLst>
      <p:ext uri="{BB962C8B-B14F-4D97-AF65-F5344CB8AC3E}">
        <p14:creationId xmlns:p14="http://schemas.microsoft.com/office/powerpoint/2010/main" val="3886970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9158" y="-3905"/>
            <a:ext cx="8113683" cy="757354"/>
          </a:xfrm>
        </p:spPr>
        <p:txBody>
          <a:bodyPr rtlCol="0">
            <a:normAutofit/>
          </a:bodyPr>
          <a:lstStyle/>
          <a:p>
            <a:pPr rtl="0"/>
            <a:r>
              <a:rPr lang="pt-BR" sz="4400" dirty="0">
                <a:latin typeface="Rockwell" panose="02060603020205020403" pitchFamily="18" charset="0"/>
              </a:rPr>
              <a:t>Roteiro de apresentação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242FA989-6B7C-488C-85ED-CB8D01BA32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49222142"/>
              </p:ext>
            </p:extLst>
          </p:nvPr>
        </p:nvGraphicFramePr>
        <p:xfrm>
          <a:off x="2094454" y="753449"/>
          <a:ext cx="8003090" cy="2962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Espaço Reservado para Conteúdo 3">
            <a:extLst>
              <a:ext uri="{FF2B5EF4-FFF2-40B4-BE49-F238E27FC236}">
                <a16:creationId xmlns:a16="http://schemas.microsoft.com/office/drawing/2014/main" id="{793EE9F0-4A36-783A-DA97-2CAD9C052D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8672278"/>
              </p:ext>
            </p:extLst>
          </p:nvPr>
        </p:nvGraphicFramePr>
        <p:xfrm>
          <a:off x="2094454" y="3715809"/>
          <a:ext cx="8003090" cy="2962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193417028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 sz="4400" dirty="0">
                <a:latin typeface="Rockwell" panose="02060603020205020403" pitchFamily="18" charset="0"/>
              </a:rPr>
              <a:t>ESSENCE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D02102B-5237-AEFF-5BBE-824DAF95F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930250"/>
            <a:ext cx="9905999" cy="132328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pt-BR" sz="3200" dirty="0">
                <a:latin typeface="Arial"/>
                <a:cs typeface="Arial"/>
              </a:rPr>
              <a:t> O </a:t>
            </a:r>
            <a:r>
              <a:rPr lang="pt-BR" sz="3200" dirty="0" err="1">
                <a:latin typeface="Arial"/>
                <a:cs typeface="Arial"/>
              </a:rPr>
              <a:t>Essence</a:t>
            </a:r>
            <a:r>
              <a:rPr lang="pt-BR" sz="3200" dirty="0">
                <a:latin typeface="Arial"/>
                <a:cs typeface="Arial"/>
              </a:rPr>
              <a:t> é composto por três partes principais: </a:t>
            </a:r>
            <a:r>
              <a:rPr lang="pt-BR" sz="3200" dirty="0" err="1">
                <a:latin typeface="Arial"/>
                <a:cs typeface="Arial"/>
              </a:rPr>
              <a:t>Alphas</a:t>
            </a:r>
            <a:r>
              <a:rPr lang="pt-BR" sz="3200" dirty="0">
                <a:latin typeface="Arial"/>
                <a:cs typeface="Arial"/>
              </a:rPr>
              <a:t>, Competências e Atividades.</a:t>
            </a:r>
            <a:endParaRPr lang="pt-BR" sz="3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52FFABC-1571-AE5E-A622-3484FAC42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926" y="3468104"/>
            <a:ext cx="4437175" cy="111966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738EA0B-5507-8FA9-C73A-7DD4CCEBEC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207" b="2009"/>
          <a:stretch/>
        </p:blipFill>
        <p:spPr>
          <a:xfrm>
            <a:off x="5659051" y="3465788"/>
            <a:ext cx="5990186" cy="109948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FE89784-D633-714A-6D41-8DA54C1BF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7131" y="4800016"/>
            <a:ext cx="7814560" cy="142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58451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411770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 sz="4400" dirty="0">
                <a:latin typeface="Rockwell" panose="02060603020205020403" pitchFamily="18" charset="0"/>
              </a:rPr>
              <a:t>KANBAN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E0BEF78-AC1A-845E-693C-A2D0B559D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89" y="739599"/>
            <a:ext cx="12192000" cy="4806141"/>
          </a:xfrm>
          <a:prstGeom prst="rect">
            <a:avLst/>
          </a:prstGeom>
        </p:spPr>
      </p:pic>
      <p:sp>
        <p:nvSpPr>
          <p:cNvPr id="7" name="Espaço Reservado para Conteúdo 4">
            <a:extLst>
              <a:ext uri="{FF2B5EF4-FFF2-40B4-BE49-F238E27FC236}">
                <a16:creationId xmlns:a16="http://schemas.microsoft.com/office/drawing/2014/main" id="{CBC1C696-7EB4-363C-AE55-391CD44DE50F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10800000" flipV="1">
            <a:off x="857933" y="5804496"/>
            <a:ext cx="10472956" cy="411577"/>
          </a:xfrm>
        </p:spPr>
        <p:txBody>
          <a:bodyPr>
            <a:noAutofit/>
          </a:bodyPr>
          <a:lstStyle/>
          <a:p>
            <a:pPr marL="457200" lvl="1" indent="0" algn="just">
              <a:buNone/>
            </a:pP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Quadro KANBAN utilizando a ferramenta </a:t>
            </a:r>
            <a:r>
              <a:rPr lang="pt-BR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Trello</a:t>
            </a:r>
            <a:r>
              <a:rPr lang="pt-B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durante o desenvolvimento do projeto</a:t>
            </a:r>
          </a:p>
        </p:txBody>
      </p:sp>
    </p:spTree>
    <p:extLst>
      <p:ext uri="{BB962C8B-B14F-4D97-AF65-F5344CB8AC3E}">
        <p14:creationId xmlns:p14="http://schemas.microsoft.com/office/powerpoint/2010/main" val="7287311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013" y="1"/>
            <a:ext cx="7291387" cy="701964"/>
          </a:xfrm>
        </p:spPr>
        <p:txBody>
          <a:bodyPr rtlCol="0">
            <a:normAutofit/>
          </a:bodyPr>
          <a:lstStyle/>
          <a:p>
            <a:pPr rtl="0"/>
            <a:r>
              <a:rPr lang="pt-BR" sz="4400" dirty="0" err="1">
                <a:latin typeface="Rockwell" panose="02060603020205020403" pitchFamily="18" charset="0"/>
              </a:rPr>
              <a:t>Wip</a:t>
            </a:r>
            <a:r>
              <a:rPr lang="pt-BR" sz="4400" dirty="0">
                <a:latin typeface="Rockwell" panose="02060603020205020403" pitchFamily="18" charset="0"/>
              </a:rPr>
              <a:t> – </a:t>
            </a:r>
            <a:r>
              <a:rPr lang="pt-BR" sz="4400" dirty="0" err="1">
                <a:latin typeface="Rockwell" panose="02060603020205020403" pitchFamily="18" charset="0"/>
              </a:rPr>
              <a:t>work</a:t>
            </a:r>
            <a:r>
              <a:rPr lang="pt-BR" sz="4400" dirty="0">
                <a:latin typeface="Rockwell" panose="02060603020205020403" pitchFamily="18" charset="0"/>
              </a:rPr>
              <a:t> in </a:t>
            </a:r>
            <a:r>
              <a:rPr lang="pt-BR" sz="4400" dirty="0" err="1">
                <a:latin typeface="Rockwell" panose="02060603020205020403" pitchFamily="18" charset="0"/>
              </a:rPr>
              <a:t>progress</a:t>
            </a:r>
            <a:endParaRPr lang="pt-BR" sz="4400" dirty="0">
              <a:latin typeface="Rockwell" panose="02060603020205020403" pitchFamily="18" charset="0"/>
            </a:endParaRPr>
          </a:p>
        </p:txBody>
      </p:sp>
      <p:pic>
        <p:nvPicPr>
          <p:cNvPr id="3" name="Imagem 2" descr="Tabela&#10;&#10;Descrição gerada automaticamente">
            <a:extLst>
              <a:ext uri="{FF2B5EF4-FFF2-40B4-BE49-F238E27FC236}">
                <a16:creationId xmlns:a16="http://schemas.microsoft.com/office/drawing/2014/main" id="{6731F4F1-2FC2-EA87-5166-873F59DD4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07" y="1870404"/>
            <a:ext cx="11743785" cy="3102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78424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DB6CE4-2B13-4715-B5B2-615A55922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9"/>
            <a:ext cx="10190310" cy="1304286"/>
          </a:xfrm>
        </p:spPr>
        <p:txBody>
          <a:bodyPr rtlCol="0">
            <a:normAutofit/>
          </a:bodyPr>
          <a:lstStyle/>
          <a:p>
            <a:pPr rtl="0"/>
            <a:r>
              <a:rPr lang="pt-BR" sz="4400" dirty="0">
                <a:latin typeface="Rockwell" panose="02060603020205020403" pitchFamily="18" charset="0"/>
              </a:rPr>
              <a:t>Tarefas atribuídas aos membros da equipe</a:t>
            </a:r>
          </a:p>
        </p:txBody>
      </p:sp>
      <p:pic>
        <p:nvPicPr>
          <p:cNvPr id="3" name="Imagem 2" descr="Interface gráfica do usuário, Texto, Aplicativo, chat ou mensagem de texto&#10;&#10;Descrição gerada automaticamente">
            <a:extLst>
              <a:ext uri="{FF2B5EF4-FFF2-40B4-BE49-F238E27FC236}">
                <a16:creationId xmlns:a16="http://schemas.microsoft.com/office/drawing/2014/main" id="{CECA478D-1DB3-29CB-BDAF-3A56F8C23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283" y="2179396"/>
            <a:ext cx="10552982" cy="398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83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478291_TF77815013" id="{E30E2F6C-5D44-4D3E-8213-EDE611CF4B2F}" vid="{3526DC68-6CC1-492C-872A-53A0297BCE91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Ciclo de solução de problemas </Template>
  <TotalTime>214</TotalTime>
  <Words>527</Words>
  <Application>Microsoft Office PowerPoint</Application>
  <PresentationFormat>Widescreen</PresentationFormat>
  <Paragraphs>102</Paragraphs>
  <Slides>24</Slides>
  <Notes>24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1" baseType="lpstr">
      <vt:lpstr>Arial</vt:lpstr>
      <vt:lpstr>Calibri</vt:lpstr>
      <vt:lpstr>Rockwell</vt:lpstr>
      <vt:lpstr>Tahoma</vt:lpstr>
      <vt:lpstr>Tw Cen MT</vt:lpstr>
      <vt:lpstr>Wingdings</vt:lpstr>
      <vt:lpstr>Circuito</vt:lpstr>
      <vt:lpstr>Pbl  Project based learning</vt:lpstr>
      <vt:lpstr>Integrantes do grupo</vt:lpstr>
      <vt:lpstr>desenvolvimento de aplicação web com ciclo de vida ágil e uso do método kanban para simulação de canais de comunicação</vt:lpstr>
      <vt:lpstr>Objetivo</vt:lpstr>
      <vt:lpstr>Roteiro de apresentação</vt:lpstr>
      <vt:lpstr>ESSENCE</vt:lpstr>
      <vt:lpstr>KANBAN</vt:lpstr>
      <vt:lpstr>Wip – work in progress</vt:lpstr>
      <vt:lpstr>Tarefas atribuídas aos membros da equipe</vt:lpstr>
      <vt:lpstr>Gravação de uma reunião diária de atualização do quadro Kanban</vt:lpstr>
      <vt:lpstr>Rastreabilidade entre um item do backlog e as tarefas originadas a partir desse item</vt:lpstr>
      <vt:lpstr>Simulação de um item bloqueado com a coluna rastrear</vt:lpstr>
      <vt:lpstr>Cálculo da data de conclusão esperada do seu projeto.</vt:lpstr>
      <vt:lpstr>Cálculo do tamanho necessário da equipe</vt:lpstr>
      <vt:lpstr>Arquitetura do código e bibliotecas utilizadas</vt:lpstr>
      <vt:lpstr>Apresentação do PowerPoint</vt:lpstr>
      <vt:lpstr>aplicação</vt:lpstr>
      <vt:lpstr>aplicação</vt:lpstr>
      <vt:lpstr>aplicação</vt:lpstr>
      <vt:lpstr>aplicação</vt:lpstr>
      <vt:lpstr>aplicação</vt:lpstr>
      <vt:lpstr>aplicação</vt:lpstr>
      <vt:lpstr>aplicação</vt:lpstr>
      <vt:lpstr>MUITO 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Pbl  Project based learning</dc:title>
  <dc:creator>RENAN CESAR DE ARAUJO</dc:creator>
  <cp:lastModifiedBy>LUCAS ARAUJO DOS SANTOS</cp:lastModifiedBy>
  <cp:revision>136</cp:revision>
  <dcterms:created xsi:type="dcterms:W3CDTF">2024-06-02T15:38:01Z</dcterms:created>
  <dcterms:modified xsi:type="dcterms:W3CDTF">2024-06-04T19:06:59Z</dcterms:modified>
</cp:coreProperties>
</file>